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9" r:id="rId4"/>
  </p:sldMasterIdLst>
  <p:notesMasterIdLst>
    <p:notesMasterId r:id="rId7"/>
  </p:notesMasterIdLst>
  <p:handoutMasterIdLst>
    <p:handoutMasterId r:id="rId15"/>
  </p:handoutMasterIdLst>
  <p:sldIdLst>
    <p:sldId id="313" r:id="rId5"/>
    <p:sldId id="315" r:id="rId6"/>
    <p:sldId id="316" r:id="rId8"/>
    <p:sldId id="318" r:id="rId9"/>
    <p:sldId id="307" r:id="rId10"/>
    <p:sldId id="321" r:id="rId11"/>
    <p:sldId id="320" r:id="rId12"/>
    <p:sldId id="309" r:id="rId13"/>
    <p:sldId id="311" r:id="rId14"/>
  </p:sldIdLst>
  <p:sldSz cx="9144000" cy="6858000" type="screen4x3"/>
  <p:notesSz cx="6760845" cy="9942195"/>
  <p:custDataLst>
    <p:tags r:id="rId20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2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3300"/>
    <a:srgbClr val="E2E713"/>
    <a:srgbClr val="379EC3"/>
    <a:srgbClr val="CC0000"/>
    <a:srgbClr val="FF0066"/>
    <a:srgbClr val="FF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26"/>
  </p:normalViewPr>
  <p:slideViewPr>
    <p:cSldViewPr showGuides="1">
      <p:cViewPr varScale="1">
        <p:scale>
          <a:sx n="80" d="100"/>
          <a:sy n="80" d="100"/>
        </p:scale>
        <p:origin x="1710" y="78"/>
      </p:cViewPr>
      <p:guideLst>
        <p:guide orient="horz" pos="2182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115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326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t" anchorCtr="0" compatLnSpc="1"/>
          <a:lstStyle>
            <a:lvl1pPr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t" anchorCtr="0" compatLnSpc="1"/>
          <a:lstStyle>
            <a:lvl1pPr algn="r"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b" anchorCtr="0" compatLnSpc="1"/>
          <a:lstStyle>
            <a:lvl1pPr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444038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b" anchorCtr="0" compatLnSpc="1"/>
          <a:lstStyle>
            <a:lvl1pPr algn="r"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8F7138-C2B2-4DEB-A99B-A49DF442DBE6}" type="slidenum">
              <a:rPr kumimoji="1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975" cy="498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941" y="0"/>
            <a:ext cx="2929975" cy="498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7891" y="1242854"/>
            <a:ext cx="5965698" cy="33557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48" y="4784987"/>
            <a:ext cx="5409184" cy="39149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963"/>
            <a:ext cx="2929975" cy="498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941" y="9443963"/>
            <a:ext cx="2929975" cy="498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3.jpeg"/><Relationship Id="rId5" Type="http://schemas.openxmlformats.org/officeDocument/2006/relationships/tags" Target="../tags/tag10.xml"/><Relationship Id="rId4" Type="http://schemas.openxmlformats.org/officeDocument/2006/relationships/image" Target="../media/image2.jpe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4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image" Target="../media/image3.jpeg"/><Relationship Id="rId5" Type="http://schemas.openxmlformats.org/officeDocument/2006/relationships/tags" Target="../tags/tag25.xml"/><Relationship Id="rId4" Type="http://schemas.openxmlformats.org/officeDocument/2006/relationships/image" Target="../media/image2.jpeg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3.jpeg"/><Relationship Id="rId5" Type="http://schemas.openxmlformats.org/officeDocument/2006/relationships/tags" Target="../tags/tag34.xml"/><Relationship Id="rId4" Type="http://schemas.openxmlformats.org/officeDocument/2006/relationships/image" Target="../media/image2.jpe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4" Type="http://schemas.openxmlformats.org/officeDocument/2006/relationships/tags" Target="../tags/tag42.xml"/><Relationship Id="rId13" Type="http://schemas.openxmlformats.org/officeDocument/2006/relationships/tags" Target="../tags/tag41.xml"/><Relationship Id="rId12" Type="http://schemas.openxmlformats.org/officeDocument/2006/relationships/tags" Target="../tags/tag40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3.jpeg"/><Relationship Id="rId5" Type="http://schemas.openxmlformats.org/officeDocument/2006/relationships/tags" Target="../tags/tag45.xml"/><Relationship Id="rId4" Type="http://schemas.openxmlformats.org/officeDocument/2006/relationships/image" Target="../media/image2.jpe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3.jpeg"/><Relationship Id="rId5" Type="http://schemas.openxmlformats.org/officeDocument/2006/relationships/tags" Target="../tags/tag54.xml"/><Relationship Id="rId4" Type="http://schemas.openxmlformats.org/officeDocument/2006/relationships/image" Target="../media/image2.jpe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image" Target="../media/image5.png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image" Target="../media/image3.jpeg"/><Relationship Id="rId4" Type="http://schemas.openxmlformats.org/officeDocument/2006/relationships/tags" Target="../tags/tag79.xml"/><Relationship Id="rId3" Type="http://schemas.openxmlformats.org/officeDocument/2006/relationships/image" Target="../media/image2.jpeg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0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5.xml"/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0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image" Target="../media/image2.jpeg"/><Relationship Id="rId2" Type="http://schemas.openxmlformats.org/officeDocument/2006/relationships/tags" Target="../tags/tag106.xml"/><Relationship Id="rId10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image" Target="../media/image3.jpeg"/><Relationship Id="rId2" Type="http://schemas.openxmlformats.org/officeDocument/2006/relationships/tags" Target="../tags/tag114.xml"/><Relationship Id="rId12" Type="http://schemas.openxmlformats.org/officeDocument/2006/relationships/tags" Target="../tags/tag123.xml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image" Target="../media/image5.png"/><Relationship Id="rId16" Type="http://schemas.openxmlformats.org/officeDocument/2006/relationships/tags" Target="../tags/tag137.xml"/><Relationship Id="rId15" Type="http://schemas.openxmlformats.org/officeDocument/2006/relationships/tags" Target="../tags/tag136.xml"/><Relationship Id="rId14" Type="http://schemas.openxmlformats.org/officeDocument/2006/relationships/tags" Target="../tags/tag135.xml"/><Relationship Id="rId13" Type="http://schemas.openxmlformats.org/officeDocument/2006/relationships/tags" Target="../tags/tag134.xml"/><Relationship Id="rId12" Type="http://schemas.openxmlformats.org/officeDocument/2006/relationships/tags" Target="../tags/tag13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image" Target="../media/image1.png"/><Relationship Id="rId2" Type="http://schemas.openxmlformats.org/officeDocument/2006/relationships/tags" Target="../tags/tag14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image" Target="../media/image3.jpeg"/><Relationship Id="rId5" Type="http://schemas.openxmlformats.org/officeDocument/2006/relationships/tags" Target="../tags/tag153.xml"/><Relationship Id="rId4" Type="http://schemas.openxmlformats.org/officeDocument/2006/relationships/image" Target="../media/image2.jpeg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image" Target="../media/image4.png"/><Relationship Id="rId2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image" Target="../media/image3.jpeg"/><Relationship Id="rId5" Type="http://schemas.openxmlformats.org/officeDocument/2006/relationships/tags" Target="../tags/tag168.xml"/><Relationship Id="rId4" Type="http://schemas.openxmlformats.org/officeDocument/2006/relationships/image" Target="../media/image2.jpeg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2" Type="http://schemas.openxmlformats.org/officeDocument/2006/relationships/tags" Target="../tags/tag174.xml"/><Relationship Id="rId11" Type="http://schemas.openxmlformats.org/officeDocument/2006/relationships/tags" Target="../tags/tag173.xml"/><Relationship Id="rId10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180.xml"/><Relationship Id="rId8" Type="http://schemas.openxmlformats.org/officeDocument/2006/relationships/tags" Target="../tags/tag179.xml"/><Relationship Id="rId7" Type="http://schemas.openxmlformats.org/officeDocument/2006/relationships/tags" Target="../tags/tag178.xml"/><Relationship Id="rId6" Type="http://schemas.openxmlformats.org/officeDocument/2006/relationships/image" Target="../media/image3.jpeg"/><Relationship Id="rId5" Type="http://schemas.openxmlformats.org/officeDocument/2006/relationships/tags" Target="../tags/tag177.xml"/><Relationship Id="rId4" Type="http://schemas.openxmlformats.org/officeDocument/2006/relationships/image" Target="../media/image2.jpeg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4" Type="http://schemas.openxmlformats.org/officeDocument/2006/relationships/tags" Target="../tags/tag185.xml"/><Relationship Id="rId13" Type="http://schemas.openxmlformats.org/officeDocument/2006/relationships/tags" Target="../tags/tag184.xml"/><Relationship Id="rId12" Type="http://schemas.openxmlformats.org/officeDocument/2006/relationships/tags" Target="../tags/tag183.xml"/><Relationship Id="rId11" Type="http://schemas.openxmlformats.org/officeDocument/2006/relationships/tags" Target="../tags/tag182.xml"/><Relationship Id="rId10" Type="http://schemas.openxmlformats.org/officeDocument/2006/relationships/tags" Target="../tags/tag181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191.xml"/><Relationship Id="rId8" Type="http://schemas.openxmlformats.org/officeDocument/2006/relationships/tags" Target="../tags/tag190.xml"/><Relationship Id="rId7" Type="http://schemas.openxmlformats.org/officeDocument/2006/relationships/tags" Target="../tags/tag189.xml"/><Relationship Id="rId6" Type="http://schemas.openxmlformats.org/officeDocument/2006/relationships/image" Target="../media/image3.jpeg"/><Relationship Id="rId5" Type="http://schemas.openxmlformats.org/officeDocument/2006/relationships/tags" Target="../tags/tag188.xml"/><Relationship Id="rId4" Type="http://schemas.openxmlformats.org/officeDocument/2006/relationships/image" Target="../media/image2.jpeg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image" Target="../media/image3.jpeg"/><Relationship Id="rId5" Type="http://schemas.openxmlformats.org/officeDocument/2006/relationships/tags" Target="../tags/tag197.xml"/><Relationship Id="rId4" Type="http://schemas.openxmlformats.org/officeDocument/2006/relationships/image" Target="../media/image2.jpeg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image" Target="../media/image5.png"/><Relationship Id="rId2" Type="http://schemas.openxmlformats.org/officeDocument/2006/relationships/tags" Target="../tags/tag215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image" Target="../media/image3.jpeg"/><Relationship Id="rId4" Type="http://schemas.openxmlformats.org/officeDocument/2006/relationships/tags" Target="../tags/tag222.xml"/><Relationship Id="rId3" Type="http://schemas.openxmlformats.org/officeDocument/2006/relationships/image" Target="../media/image2.jpeg"/><Relationship Id="rId2" Type="http://schemas.openxmlformats.org/officeDocument/2006/relationships/tags" Target="../tags/tag221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7" Type="http://schemas.openxmlformats.org/officeDocument/2006/relationships/tags" Target="../tags/tag231.xml"/><Relationship Id="rId6" Type="http://schemas.openxmlformats.org/officeDocument/2006/relationships/tags" Target="../tags/tag230.xml"/><Relationship Id="rId5" Type="http://schemas.openxmlformats.org/officeDocument/2006/relationships/tags" Target="../tags/tag229.xml"/><Relationship Id="rId4" Type="http://schemas.openxmlformats.org/officeDocument/2006/relationships/tags" Target="../tags/tag228.xml"/><Relationship Id="rId3" Type="http://schemas.openxmlformats.org/officeDocument/2006/relationships/tags" Target="../tags/tag227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0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0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image" Target="../media/image2.jpeg"/><Relationship Id="rId2" Type="http://schemas.openxmlformats.org/officeDocument/2006/relationships/tags" Target="../tags/tag249.xml"/><Relationship Id="rId10" Type="http://schemas.openxmlformats.org/officeDocument/2006/relationships/tags" Target="../tags/tag256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image" Target="../media/image3.jpeg"/><Relationship Id="rId2" Type="http://schemas.openxmlformats.org/officeDocument/2006/relationships/tags" Target="../tags/tag25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image" Target="../media/image5.png"/><Relationship Id="rId16" Type="http://schemas.openxmlformats.org/officeDocument/2006/relationships/tags" Target="../tags/tag280.xml"/><Relationship Id="rId15" Type="http://schemas.openxmlformats.org/officeDocument/2006/relationships/tags" Target="../tags/tag279.xml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/>
          <p:nvPr/>
        </p:nvSpPr>
        <p:spPr>
          <a:xfrm>
            <a:off x="4760913" y="20638"/>
            <a:ext cx="4438650" cy="4038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546" h="497">
                <a:moveTo>
                  <a:pt x="23" y="4"/>
                </a:moveTo>
                <a:cubicBezTo>
                  <a:pt x="23" y="4"/>
                  <a:pt x="0" y="34"/>
                  <a:pt x="11" y="71"/>
                </a:cubicBezTo>
                <a:cubicBezTo>
                  <a:pt x="19" y="100"/>
                  <a:pt x="25" y="393"/>
                  <a:pt x="25" y="393"/>
                </a:cubicBezTo>
                <a:cubicBezTo>
                  <a:pt x="25" y="393"/>
                  <a:pt x="42" y="452"/>
                  <a:pt x="54" y="457"/>
                </a:cubicBezTo>
                <a:cubicBezTo>
                  <a:pt x="66" y="462"/>
                  <a:pt x="158" y="482"/>
                  <a:pt x="158" y="482"/>
                </a:cubicBezTo>
                <a:cubicBezTo>
                  <a:pt x="158" y="482"/>
                  <a:pt x="191" y="497"/>
                  <a:pt x="204" y="495"/>
                </a:cubicBezTo>
                <a:cubicBezTo>
                  <a:pt x="217" y="494"/>
                  <a:pt x="506" y="487"/>
                  <a:pt x="520" y="475"/>
                </a:cubicBezTo>
                <a:cubicBezTo>
                  <a:pt x="533" y="463"/>
                  <a:pt x="546" y="218"/>
                  <a:pt x="533" y="167"/>
                </a:cubicBezTo>
                <a:cubicBezTo>
                  <a:pt x="520" y="117"/>
                  <a:pt x="404" y="14"/>
                  <a:pt x="369" y="16"/>
                </a:cubicBezTo>
                <a:cubicBezTo>
                  <a:pt x="335" y="17"/>
                  <a:pt x="249" y="29"/>
                  <a:pt x="249" y="29"/>
                </a:cubicBezTo>
                <a:lnTo>
                  <a:pt x="198" y="11"/>
                </a:lnTo>
                <a:lnTo>
                  <a:pt x="151" y="2"/>
                </a:lnTo>
                <a:cubicBezTo>
                  <a:pt x="151" y="2"/>
                  <a:pt x="79" y="0"/>
                  <a:pt x="23" y="4"/>
                </a:cubicBezTo>
                <a:close/>
              </a:path>
            </a:pathLst>
          </a:custGeom>
          <a:solidFill>
            <a:schemeClr val="accent2">
              <a:alpha val="100000"/>
            </a:schemeClr>
          </a:solidFill>
          <a:ln w="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51" name="Group 3"/>
          <p:cNvGrpSpPr/>
          <p:nvPr/>
        </p:nvGrpSpPr>
        <p:grpSpPr>
          <a:xfrm>
            <a:off x="4572000" y="28575"/>
            <a:ext cx="4756150" cy="4338638"/>
            <a:chOff x="2918" y="18"/>
            <a:chExt cx="2958" cy="2699"/>
          </a:xfrm>
        </p:grpSpPr>
        <p:sp>
          <p:nvSpPr>
            <p:cNvPr id="2217" name="Freeform 4"/>
            <p:cNvSpPr/>
            <p:nvPr/>
          </p:nvSpPr>
          <p:spPr>
            <a:xfrm>
              <a:off x="3060" y="18"/>
              <a:ext cx="490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97" h="37">
                  <a:moveTo>
                    <a:pt x="71" y="25"/>
                  </a:moveTo>
                  <a:cubicBezTo>
                    <a:pt x="81" y="22"/>
                    <a:pt x="87" y="21"/>
                    <a:pt x="91" y="20"/>
                  </a:cubicBezTo>
                  <a:cubicBezTo>
                    <a:pt x="91" y="19"/>
                    <a:pt x="91" y="19"/>
                    <a:pt x="92" y="17"/>
                  </a:cubicBezTo>
                  <a:cubicBezTo>
                    <a:pt x="97" y="11"/>
                    <a:pt x="95" y="4"/>
                    <a:pt x="88" y="0"/>
                  </a:cubicBezTo>
                  <a:lnTo>
                    <a:pt x="25" y="0"/>
                  </a:lnTo>
                  <a:cubicBezTo>
                    <a:pt x="10" y="3"/>
                    <a:pt x="0" y="10"/>
                    <a:pt x="10" y="22"/>
                  </a:cubicBezTo>
                  <a:cubicBezTo>
                    <a:pt x="10" y="22"/>
                    <a:pt x="28" y="37"/>
                    <a:pt x="71" y="2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8" name="Freeform 5"/>
            <p:cNvSpPr>
              <a:spLocks noEditPoints="1"/>
            </p:cNvSpPr>
            <p:nvPr/>
          </p:nvSpPr>
          <p:spPr>
            <a:xfrm>
              <a:off x="2918" y="18"/>
              <a:ext cx="2958" cy="269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585" h="534">
                  <a:moveTo>
                    <a:pt x="554" y="76"/>
                  </a:moveTo>
                  <a:cubicBezTo>
                    <a:pt x="551" y="32"/>
                    <a:pt x="543" y="9"/>
                    <a:pt x="504" y="1"/>
                  </a:cubicBezTo>
                  <a:cubicBezTo>
                    <a:pt x="500" y="1"/>
                    <a:pt x="494" y="0"/>
                    <a:pt x="486" y="0"/>
                  </a:cubicBezTo>
                  <a:lnTo>
                    <a:pt x="157" y="0"/>
                  </a:lnTo>
                  <a:cubicBezTo>
                    <a:pt x="156" y="5"/>
                    <a:pt x="153" y="17"/>
                    <a:pt x="158" y="17"/>
                  </a:cubicBezTo>
                  <a:cubicBezTo>
                    <a:pt x="171" y="17"/>
                    <a:pt x="223" y="21"/>
                    <a:pt x="225" y="21"/>
                  </a:cubicBezTo>
                  <a:cubicBezTo>
                    <a:pt x="226" y="21"/>
                    <a:pt x="250" y="16"/>
                    <a:pt x="237" y="28"/>
                  </a:cubicBezTo>
                  <a:cubicBezTo>
                    <a:pt x="223" y="41"/>
                    <a:pt x="192" y="41"/>
                    <a:pt x="174" y="39"/>
                  </a:cubicBezTo>
                  <a:cubicBezTo>
                    <a:pt x="131" y="36"/>
                    <a:pt x="152" y="56"/>
                    <a:pt x="168" y="56"/>
                  </a:cubicBezTo>
                  <a:cubicBezTo>
                    <a:pt x="218" y="56"/>
                    <a:pt x="228" y="68"/>
                    <a:pt x="207" y="71"/>
                  </a:cubicBezTo>
                  <a:cubicBezTo>
                    <a:pt x="186" y="74"/>
                    <a:pt x="182" y="73"/>
                    <a:pt x="162" y="76"/>
                  </a:cubicBezTo>
                  <a:cubicBezTo>
                    <a:pt x="7" y="101"/>
                    <a:pt x="59" y="60"/>
                    <a:pt x="74" y="60"/>
                  </a:cubicBezTo>
                  <a:cubicBezTo>
                    <a:pt x="139" y="59"/>
                    <a:pt x="123" y="37"/>
                    <a:pt x="107" y="42"/>
                  </a:cubicBezTo>
                  <a:cubicBezTo>
                    <a:pt x="91" y="46"/>
                    <a:pt x="34" y="27"/>
                    <a:pt x="26" y="63"/>
                  </a:cubicBezTo>
                  <a:cubicBezTo>
                    <a:pt x="19" y="100"/>
                    <a:pt x="42" y="282"/>
                    <a:pt x="36" y="317"/>
                  </a:cubicBezTo>
                  <a:cubicBezTo>
                    <a:pt x="0" y="534"/>
                    <a:pt x="199" y="487"/>
                    <a:pt x="199" y="487"/>
                  </a:cubicBezTo>
                  <a:cubicBezTo>
                    <a:pt x="156" y="453"/>
                    <a:pt x="174" y="421"/>
                    <a:pt x="171" y="403"/>
                  </a:cubicBezTo>
                  <a:cubicBezTo>
                    <a:pt x="161" y="345"/>
                    <a:pt x="154" y="337"/>
                    <a:pt x="144" y="341"/>
                  </a:cubicBezTo>
                  <a:cubicBezTo>
                    <a:pt x="121" y="352"/>
                    <a:pt x="123" y="358"/>
                    <a:pt x="126" y="367"/>
                  </a:cubicBezTo>
                  <a:cubicBezTo>
                    <a:pt x="142" y="416"/>
                    <a:pt x="105" y="376"/>
                    <a:pt x="105" y="376"/>
                  </a:cubicBezTo>
                  <a:cubicBezTo>
                    <a:pt x="98" y="380"/>
                    <a:pt x="95" y="390"/>
                    <a:pt x="99" y="399"/>
                  </a:cubicBezTo>
                  <a:cubicBezTo>
                    <a:pt x="131" y="463"/>
                    <a:pt x="101" y="446"/>
                    <a:pt x="94" y="435"/>
                  </a:cubicBezTo>
                  <a:cubicBezTo>
                    <a:pt x="61" y="390"/>
                    <a:pt x="92" y="366"/>
                    <a:pt x="88" y="352"/>
                  </a:cubicBezTo>
                  <a:cubicBezTo>
                    <a:pt x="75" y="295"/>
                    <a:pt x="118" y="274"/>
                    <a:pt x="124" y="265"/>
                  </a:cubicBezTo>
                  <a:cubicBezTo>
                    <a:pt x="130" y="256"/>
                    <a:pt x="127" y="253"/>
                    <a:pt x="129" y="234"/>
                  </a:cubicBezTo>
                  <a:cubicBezTo>
                    <a:pt x="136" y="195"/>
                    <a:pt x="155" y="216"/>
                    <a:pt x="153" y="228"/>
                  </a:cubicBezTo>
                  <a:cubicBezTo>
                    <a:pt x="148" y="274"/>
                    <a:pt x="176" y="242"/>
                    <a:pt x="186" y="228"/>
                  </a:cubicBezTo>
                  <a:cubicBezTo>
                    <a:pt x="218" y="186"/>
                    <a:pt x="214" y="229"/>
                    <a:pt x="209" y="237"/>
                  </a:cubicBezTo>
                  <a:cubicBezTo>
                    <a:pt x="203" y="244"/>
                    <a:pt x="198" y="255"/>
                    <a:pt x="200" y="260"/>
                  </a:cubicBezTo>
                  <a:cubicBezTo>
                    <a:pt x="208" y="283"/>
                    <a:pt x="193" y="305"/>
                    <a:pt x="188" y="306"/>
                  </a:cubicBezTo>
                  <a:cubicBezTo>
                    <a:pt x="184" y="308"/>
                    <a:pt x="170" y="314"/>
                    <a:pt x="170" y="332"/>
                  </a:cubicBezTo>
                  <a:cubicBezTo>
                    <a:pt x="171" y="350"/>
                    <a:pt x="192" y="382"/>
                    <a:pt x="192" y="395"/>
                  </a:cubicBezTo>
                  <a:cubicBezTo>
                    <a:pt x="193" y="492"/>
                    <a:pt x="236" y="499"/>
                    <a:pt x="255" y="497"/>
                  </a:cubicBezTo>
                  <a:cubicBezTo>
                    <a:pt x="275" y="496"/>
                    <a:pt x="445" y="490"/>
                    <a:pt x="515" y="483"/>
                  </a:cubicBezTo>
                  <a:cubicBezTo>
                    <a:pt x="585" y="477"/>
                    <a:pt x="538" y="458"/>
                    <a:pt x="518" y="458"/>
                  </a:cubicBezTo>
                  <a:cubicBezTo>
                    <a:pt x="467" y="458"/>
                    <a:pt x="454" y="427"/>
                    <a:pt x="454" y="427"/>
                  </a:cubicBezTo>
                  <a:cubicBezTo>
                    <a:pt x="454" y="427"/>
                    <a:pt x="453" y="405"/>
                    <a:pt x="431" y="400"/>
                  </a:cubicBezTo>
                  <a:cubicBezTo>
                    <a:pt x="376" y="385"/>
                    <a:pt x="411" y="353"/>
                    <a:pt x="425" y="345"/>
                  </a:cubicBezTo>
                  <a:cubicBezTo>
                    <a:pt x="438" y="338"/>
                    <a:pt x="430" y="335"/>
                    <a:pt x="420" y="329"/>
                  </a:cubicBezTo>
                  <a:cubicBezTo>
                    <a:pt x="398" y="316"/>
                    <a:pt x="394" y="300"/>
                    <a:pt x="396" y="270"/>
                  </a:cubicBezTo>
                  <a:cubicBezTo>
                    <a:pt x="397" y="240"/>
                    <a:pt x="416" y="249"/>
                    <a:pt x="416" y="249"/>
                  </a:cubicBezTo>
                  <a:cubicBezTo>
                    <a:pt x="416" y="249"/>
                    <a:pt x="448" y="262"/>
                    <a:pt x="460" y="256"/>
                  </a:cubicBezTo>
                  <a:cubicBezTo>
                    <a:pt x="472" y="250"/>
                    <a:pt x="467" y="239"/>
                    <a:pt x="461" y="244"/>
                  </a:cubicBezTo>
                  <a:cubicBezTo>
                    <a:pt x="455" y="248"/>
                    <a:pt x="412" y="244"/>
                    <a:pt x="407" y="223"/>
                  </a:cubicBezTo>
                  <a:cubicBezTo>
                    <a:pt x="403" y="202"/>
                    <a:pt x="418" y="213"/>
                    <a:pt x="422" y="214"/>
                  </a:cubicBezTo>
                  <a:cubicBezTo>
                    <a:pt x="427" y="216"/>
                    <a:pt x="427" y="220"/>
                    <a:pt x="439" y="226"/>
                  </a:cubicBezTo>
                  <a:cubicBezTo>
                    <a:pt x="468" y="241"/>
                    <a:pt x="454" y="224"/>
                    <a:pt x="454" y="224"/>
                  </a:cubicBezTo>
                  <a:cubicBezTo>
                    <a:pt x="454" y="224"/>
                    <a:pt x="454" y="224"/>
                    <a:pt x="438" y="209"/>
                  </a:cubicBezTo>
                  <a:cubicBezTo>
                    <a:pt x="423" y="194"/>
                    <a:pt x="406" y="199"/>
                    <a:pt x="389" y="199"/>
                  </a:cubicBezTo>
                  <a:cubicBezTo>
                    <a:pt x="373" y="199"/>
                    <a:pt x="376" y="211"/>
                    <a:pt x="376" y="211"/>
                  </a:cubicBezTo>
                  <a:cubicBezTo>
                    <a:pt x="376" y="211"/>
                    <a:pt x="373" y="242"/>
                    <a:pt x="370" y="291"/>
                  </a:cubicBezTo>
                  <a:cubicBezTo>
                    <a:pt x="368" y="341"/>
                    <a:pt x="360" y="347"/>
                    <a:pt x="357" y="343"/>
                  </a:cubicBezTo>
                  <a:cubicBezTo>
                    <a:pt x="354" y="338"/>
                    <a:pt x="350" y="313"/>
                    <a:pt x="350" y="305"/>
                  </a:cubicBezTo>
                  <a:cubicBezTo>
                    <a:pt x="350" y="298"/>
                    <a:pt x="345" y="264"/>
                    <a:pt x="347" y="230"/>
                  </a:cubicBezTo>
                  <a:cubicBezTo>
                    <a:pt x="350" y="195"/>
                    <a:pt x="356" y="210"/>
                    <a:pt x="334" y="201"/>
                  </a:cubicBezTo>
                  <a:cubicBezTo>
                    <a:pt x="311" y="192"/>
                    <a:pt x="323" y="182"/>
                    <a:pt x="331" y="182"/>
                  </a:cubicBezTo>
                  <a:cubicBezTo>
                    <a:pt x="338" y="182"/>
                    <a:pt x="350" y="189"/>
                    <a:pt x="352" y="181"/>
                  </a:cubicBezTo>
                  <a:cubicBezTo>
                    <a:pt x="356" y="160"/>
                    <a:pt x="359" y="141"/>
                    <a:pt x="347" y="136"/>
                  </a:cubicBezTo>
                  <a:cubicBezTo>
                    <a:pt x="322" y="127"/>
                    <a:pt x="332" y="121"/>
                    <a:pt x="341" y="118"/>
                  </a:cubicBezTo>
                  <a:cubicBezTo>
                    <a:pt x="350" y="115"/>
                    <a:pt x="352" y="94"/>
                    <a:pt x="339" y="99"/>
                  </a:cubicBezTo>
                  <a:cubicBezTo>
                    <a:pt x="313" y="107"/>
                    <a:pt x="316" y="85"/>
                    <a:pt x="321" y="82"/>
                  </a:cubicBezTo>
                  <a:cubicBezTo>
                    <a:pt x="325" y="79"/>
                    <a:pt x="334" y="83"/>
                    <a:pt x="331" y="62"/>
                  </a:cubicBezTo>
                  <a:cubicBezTo>
                    <a:pt x="328" y="41"/>
                    <a:pt x="347" y="34"/>
                    <a:pt x="351" y="53"/>
                  </a:cubicBezTo>
                  <a:cubicBezTo>
                    <a:pt x="354" y="73"/>
                    <a:pt x="363" y="112"/>
                    <a:pt x="369" y="103"/>
                  </a:cubicBezTo>
                  <a:cubicBezTo>
                    <a:pt x="375" y="94"/>
                    <a:pt x="385" y="57"/>
                    <a:pt x="395" y="41"/>
                  </a:cubicBezTo>
                  <a:cubicBezTo>
                    <a:pt x="406" y="24"/>
                    <a:pt x="418" y="38"/>
                    <a:pt x="415" y="47"/>
                  </a:cubicBezTo>
                  <a:cubicBezTo>
                    <a:pt x="401" y="88"/>
                    <a:pt x="426" y="90"/>
                    <a:pt x="426" y="90"/>
                  </a:cubicBezTo>
                  <a:cubicBezTo>
                    <a:pt x="426" y="90"/>
                    <a:pt x="423" y="96"/>
                    <a:pt x="409" y="95"/>
                  </a:cubicBezTo>
                  <a:cubicBezTo>
                    <a:pt x="382" y="92"/>
                    <a:pt x="393" y="110"/>
                    <a:pt x="405" y="115"/>
                  </a:cubicBezTo>
                  <a:cubicBezTo>
                    <a:pt x="431" y="124"/>
                    <a:pt x="414" y="130"/>
                    <a:pt x="401" y="130"/>
                  </a:cubicBezTo>
                  <a:cubicBezTo>
                    <a:pt x="387" y="130"/>
                    <a:pt x="381" y="134"/>
                    <a:pt x="378" y="148"/>
                  </a:cubicBezTo>
                  <a:cubicBezTo>
                    <a:pt x="369" y="191"/>
                    <a:pt x="401" y="181"/>
                    <a:pt x="401" y="181"/>
                  </a:cubicBezTo>
                  <a:cubicBezTo>
                    <a:pt x="452" y="195"/>
                    <a:pt x="528" y="188"/>
                    <a:pt x="528" y="188"/>
                  </a:cubicBezTo>
                  <a:cubicBezTo>
                    <a:pt x="543" y="192"/>
                    <a:pt x="552" y="189"/>
                    <a:pt x="558" y="181"/>
                  </a:cubicBezTo>
                  <a:lnTo>
                    <a:pt x="558" y="103"/>
                  </a:lnTo>
                  <a:cubicBezTo>
                    <a:pt x="556" y="93"/>
                    <a:pt x="555" y="84"/>
                    <a:pt x="554" y="76"/>
                  </a:cubicBezTo>
                  <a:close/>
                  <a:moveTo>
                    <a:pt x="231" y="77"/>
                  </a:moveTo>
                  <a:cubicBezTo>
                    <a:pt x="233" y="65"/>
                    <a:pt x="249" y="69"/>
                    <a:pt x="249" y="69"/>
                  </a:cubicBezTo>
                  <a:cubicBezTo>
                    <a:pt x="249" y="69"/>
                    <a:pt x="278" y="79"/>
                    <a:pt x="290" y="78"/>
                  </a:cubicBezTo>
                  <a:cubicBezTo>
                    <a:pt x="301" y="76"/>
                    <a:pt x="318" y="93"/>
                    <a:pt x="293" y="93"/>
                  </a:cubicBezTo>
                  <a:cubicBezTo>
                    <a:pt x="267" y="93"/>
                    <a:pt x="228" y="104"/>
                    <a:pt x="231" y="77"/>
                  </a:cubicBezTo>
                  <a:close/>
                  <a:moveTo>
                    <a:pt x="171" y="195"/>
                  </a:moveTo>
                  <a:cubicBezTo>
                    <a:pt x="153" y="195"/>
                    <a:pt x="46" y="237"/>
                    <a:pt x="45" y="128"/>
                  </a:cubicBezTo>
                  <a:cubicBezTo>
                    <a:pt x="45" y="104"/>
                    <a:pt x="39" y="83"/>
                    <a:pt x="69" y="98"/>
                  </a:cubicBezTo>
                  <a:cubicBezTo>
                    <a:pt x="99" y="112"/>
                    <a:pt x="72" y="111"/>
                    <a:pt x="137" y="108"/>
                  </a:cubicBezTo>
                  <a:cubicBezTo>
                    <a:pt x="137" y="108"/>
                    <a:pt x="184" y="110"/>
                    <a:pt x="191" y="106"/>
                  </a:cubicBezTo>
                  <a:cubicBezTo>
                    <a:pt x="199" y="101"/>
                    <a:pt x="192" y="91"/>
                    <a:pt x="207" y="91"/>
                  </a:cubicBezTo>
                  <a:cubicBezTo>
                    <a:pt x="222" y="90"/>
                    <a:pt x="220" y="105"/>
                    <a:pt x="220" y="105"/>
                  </a:cubicBezTo>
                  <a:cubicBezTo>
                    <a:pt x="220" y="105"/>
                    <a:pt x="207" y="124"/>
                    <a:pt x="305" y="111"/>
                  </a:cubicBezTo>
                  <a:cubicBezTo>
                    <a:pt x="317" y="109"/>
                    <a:pt x="327" y="121"/>
                    <a:pt x="302" y="121"/>
                  </a:cubicBezTo>
                  <a:cubicBezTo>
                    <a:pt x="290" y="122"/>
                    <a:pt x="272" y="128"/>
                    <a:pt x="278" y="143"/>
                  </a:cubicBezTo>
                  <a:cubicBezTo>
                    <a:pt x="284" y="158"/>
                    <a:pt x="276" y="256"/>
                    <a:pt x="276" y="256"/>
                  </a:cubicBezTo>
                  <a:cubicBezTo>
                    <a:pt x="276" y="256"/>
                    <a:pt x="271" y="274"/>
                    <a:pt x="262" y="245"/>
                  </a:cubicBezTo>
                  <a:cubicBezTo>
                    <a:pt x="259" y="235"/>
                    <a:pt x="262" y="144"/>
                    <a:pt x="260" y="137"/>
                  </a:cubicBezTo>
                  <a:cubicBezTo>
                    <a:pt x="259" y="129"/>
                    <a:pt x="217" y="122"/>
                    <a:pt x="215" y="154"/>
                  </a:cubicBezTo>
                  <a:cubicBezTo>
                    <a:pt x="214" y="185"/>
                    <a:pt x="205" y="195"/>
                    <a:pt x="171" y="195"/>
                  </a:cubicBezTo>
                  <a:close/>
                  <a:moveTo>
                    <a:pt x="237" y="231"/>
                  </a:moveTo>
                  <a:cubicBezTo>
                    <a:pt x="230" y="240"/>
                    <a:pt x="219" y="247"/>
                    <a:pt x="223" y="225"/>
                  </a:cubicBezTo>
                  <a:cubicBezTo>
                    <a:pt x="228" y="202"/>
                    <a:pt x="232" y="170"/>
                    <a:pt x="232" y="155"/>
                  </a:cubicBezTo>
                  <a:cubicBezTo>
                    <a:pt x="232" y="155"/>
                    <a:pt x="244" y="135"/>
                    <a:pt x="247" y="158"/>
                  </a:cubicBezTo>
                  <a:cubicBezTo>
                    <a:pt x="250" y="181"/>
                    <a:pt x="244" y="221"/>
                    <a:pt x="237" y="231"/>
                  </a:cubicBezTo>
                  <a:close/>
                  <a:moveTo>
                    <a:pt x="326" y="292"/>
                  </a:moveTo>
                  <a:cubicBezTo>
                    <a:pt x="327" y="320"/>
                    <a:pt x="355" y="400"/>
                    <a:pt x="286" y="399"/>
                  </a:cubicBezTo>
                  <a:cubicBezTo>
                    <a:pt x="217" y="398"/>
                    <a:pt x="214" y="409"/>
                    <a:pt x="215" y="321"/>
                  </a:cubicBezTo>
                  <a:cubicBezTo>
                    <a:pt x="216" y="236"/>
                    <a:pt x="225" y="253"/>
                    <a:pt x="230" y="264"/>
                  </a:cubicBezTo>
                  <a:cubicBezTo>
                    <a:pt x="230" y="264"/>
                    <a:pt x="253" y="318"/>
                    <a:pt x="309" y="277"/>
                  </a:cubicBezTo>
                  <a:cubicBezTo>
                    <a:pt x="319" y="269"/>
                    <a:pt x="324" y="263"/>
                    <a:pt x="326" y="292"/>
                  </a:cubicBezTo>
                  <a:close/>
                  <a:moveTo>
                    <a:pt x="318" y="133"/>
                  </a:moveTo>
                  <a:cubicBezTo>
                    <a:pt x="338" y="148"/>
                    <a:pt x="316" y="165"/>
                    <a:pt x="316" y="165"/>
                  </a:cubicBezTo>
                  <a:cubicBezTo>
                    <a:pt x="316" y="165"/>
                    <a:pt x="302" y="189"/>
                    <a:pt x="313" y="213"/>
                  </a:cubicBezTo>
                  <a:cubicBezTo>
                    <a:pt x="324" y="237"/>
                    <a:pt x="324" y="265"/>
                    <a:pt x="301" y="239"/>
                  </a:cubicBezTo>
                  <a:cubicBezTo>
                    <a:pt x="279" y="214"/>
                    <a:pt x="293" y="156"/>
                    <a:pt x="299" y="144"/>
                  </a:cubicBezTo>
                  <a:cubicBezTo>
                    <a:pt x="299" y="144"/>
                    <a:pt x="299" y="118"/>
                    <a:pt x="318" y="133"/>
                  </a:cubicBezTo>
                  <a:close/>
                  <a:moveTo>
                    <a:pt x="507" y="179"/>
                  </a:moveTo>
                  <a:cubicBezTo>
                    <a:pt x="498" y="185"/>
                    <a:pt x="507" y="179"/>
                    <a:pt x="465" y="177"/>
                  </a:cubicBezTo>
                  <a:cubicBezTo>
                    <a:pt x="423" y="176"/>
                    <a:pt x="461" y="162"/>
                    <a:pt x="461" y="162"/>
                  </a:cubicBezTo>
                  <a:cubicBezTo>
                    <a:pt x="565" y="166"/>
                    <a:pt x="516" y="173"/>
                    <a:pt x="507" y="179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9" name="Freeform 6"/>
            <p:cNvSpPr/>
            <p:nvPr/>
          </p:nvSpPr>
          <p:spPr>
            <a:xfrm>
              <a:off x="3621" y="1287"/>
              <a:ext cx="238" cy="28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7" h="56">
                  <a:moveTo>
                    <a:pt x="40" y="15"/>
                  </a:moveTo>
                  <a:cubicBezTo>
                    <a:pt x="37" y="0"/>
                    <a:pt x="0" y="23"/>
                    <a:pt x="27" y="56"/>
                  </a:cubicBezTo>
                  <a:cubicBezTo>
                    <a:pt x="27" y="56"/>
                    <a:pt x="47" y="49"/>
                    <a:pt x="40" y="1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0" name="Freeform 7"/>
            <p:cNvSpPr/>
            <p:nvPr/>
          </p:nvSpPr>
          <p:spPr>
            <a:xfrm>
              <a:off x="3403" y="1403"/>
              <a:ext cx="208" cy="3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75">
                  <a:moveTo>
                    <a:pt x="19" y="27"/>
                  </a:moveTo>
                  <a:cubicBezTo>
                    <a:pt x="0" y="54"/>
                    <a:pt x="6" y="63"/>
                    <a:pt x="12" y="69"/>
                  </a:cubicBezTo>
                  <a:cubicBezTo>
                    <a:pt x="18" y="75"/>
                    <a:pt x="30" y="74"/>
                    <a:pt x="40" y="45"/>
                  </a:cubicBezTo>
                  <a:cubicBezTo>
                    <a:pt x="40" y="45"/>
                    <a:pt x="32" y="31"/>
                    <a:pt x="37" y="24"/>
                  </a:cubicBezTo>
                  <a:cubicBezTo>
                    <a:pt x="41" y="16"/>
                    <a:pt x="38" y="0"/>
                    <a:pt x="19" y="2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1" name="Freeform 8"/>
            <p:cNvSpPr/>
            <p:nvPr/>
          </p:nvSpPr>
          <p:spPr>
            <a:xfrm>
              <a:off x="3272" y="645"/>
              <a:ext cx="680" cy="31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35" h="63">
                  <a:moveTo>
                    <a:pt x="112" y="4"/>
                  </a:moveTo>
                  <a:cubicBezTo>
                    <a:pt x="105" y="9"/>
                    <a:pt x="24" y="4"/>
                    <a:pt x="24" y="4"/>
                  </a:cubicBezTo>
                  <a:cubicBezTo>
                    <a:pt x="15" y="4"/>
                    <a:pt x="3" y="1"/>
                    <a:pt x="2" y="25"/>
                  </a:cubicBezTo>
                  <a:cubicBezTo>
                    <a:pt x="0" y="63"/>
                    <a:pt x="48" y="58"/>
                    <a:pt x="60" y="58"/>
                  </a:cubicBezTo>
                  <a:cubicBezTo>
                    <a:pt x="72" y="58"/>
                    <a:pt x="84" y="48"/>
                    <a:pt x="96" y="54"/>
                  </a:cubicBezTo>
                  <a:cubicBezTo>
                    <a:pt x="96" y="54"/>
                    <a:pt x="107" y="63"/>
                    <a:pt x="113" y="53"/>
                  </a:cubicBezTo>
                  <a:cubicBezTo>
                    <a:pt x="135" y="13"/>
                    <a:pt x="120" y="0"/>
                    <a:pt x="112" y="4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" name="Freeform 9"/>
            <p:cNvSpPr/>
            <p:nvPr/>
          </p:nvSpPr>
          <p:spPr>
            <a:xfrm>
              <a:off x="4046" y="1545"/>
              <a:ext cx="493" cy="5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97" h="102">
                  <a:moveTo>
                    <a:pt x="67" y="5"/>
                  </a:moveTo>
                  <a:cubicBezTo>
                    <a:pt x="55" y="10"/>
                    <a:pt x="31" y="5"/>
                    <a:pt x="31" y="5"/>
                  </a:cubicBezTo>
                  <a:cubicBezTo>
                    <a:pt x="0" y="6"/>
                    <a:pt x="16" y="39"/>
                    <a:pt x="12" y="57"/>
                  </a:cubicBezTo>
                  <a:cubicBezTo>
                    <a:pt x="8" y="76"/>
                    <a:pt x="63" y="102"/>
                    <a:pt x="79" y="62"/>
                  </a:cubicBezTo>
                  <a:cubicBezTo>
                    <a:pt x="97" y="20"/>
                    <a:pt x="79" y="0"/>
                    <a:pt x="67" y="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3" name="Freeform 10"/>
            <p:cNvSpPr/>
            <p:nvPr/>
          </p:nvSpPr>
          <p:spPr>
            <a:xfrm>
              <a:off x="5173" y="1024"/>
              <a:ext cx="501" cy="96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99" h="19">
                  <a:moveTo>
                    <a:pt x="15" y="0"/>
                  </a:moveTo>
                  <a:cubicBezTo>
                    <a:pt x="0" y="0"/>
                    <a:pt x="19" y="19"/>
                    <a:pt x="40" y="15"/>
                  </a:cubicBezTo>
                  <a:cubicBezTo>
                    <a:pt x="99" y="1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4" name="Freeform 11"/>
            <p:cNvSpPr/>
            <p:nvPr/>
          </p:nvSpPr>
          <p:spPr>
            <a:xfrm>
              <a:off x="5340" y="1004"/>
              <a:ext cx="385" cy="23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76" h="47">
                  <a:moveTo>
                    <a:pt x="21" y="37"/>
                  </a:moveTo>
                  <a:cubicBezTo>
                    <a:pt x="21" y="37"/>
                    <a:pt x="50" y="47"/>
                    <a:pt x="70" y="17"/>
                  </a:cubicBezTo>
                  <a:cubicBezTo>
                    <a:pt x="76" y="7"/>
                    <a:pt x="65" y="0"/>
                    <a:pt x="48" y="3"/>
                  </a:cubicBezTo>
                  <a:cubicBezTo>
                    <a:pt x="39" y="5"/>
                    <a:pt x="39" y="32"/>
                    <a:pt x="19" y="32"/>
                  </a:cubicBezTo>
                  <a:cubicBezTo>
                    <a:pt x="0" y="32"/>
                    <a:pt x="21" y="37"/>
                    <a:pt x="21" y="3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5" name="Freeform 12"/>
            <p:cNvSpPr/>
            <p:nvPr/>
          </p:nvSpPr>
          <p:spPr>
            <a:xfrm>
              <a:off x="5325" y="1201"/>
              <a:ext cx="415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</a:cxnLst>
              <a:rect l="0" t="0" r="0" b="0"/>
              <a:pathLst>
                <a:path w="82" h="37">
                  <a:moveTo>
                    <a:pt x="72" y="6"/>
                  </a:moveTo>
                  <a:cubicBezTo>
                    <a:pt x="57" y="23"/>
                    <a:pt x="24" y="17"/>
                    <a:pt x="24" y="17"/>
                  </a:cubicBezTo>
                  <a:cubicBezTo>
                    <a:pt x="24" y="17"/>
                    <a:pt x="0" y="16"/>
                    <a:pt x="17" y="26"/>
                  </a:cubicBezTo>
                  <a:cubicBezTo>
                    <a:pt x="33" y="37"/>
                    <a:pt x="53" y="32"/>
                    <a:pt x="76" y="23"/>
                  </a:cubicBezTo>
                  <a:cubicBezTo>
                    <a:pt x="78" y="22"/>
                    <a:pt x="80" y="21"/>
                    <a:pt x="82" y="20"/>
                  </a:cubicBezTo>
                  <a:lnTo>
                    <a:pt x="82" y="0"/>
                  </a:lnTo>
                  <a:cubicBezTo>
                    <a:pt x="79" y="1"/>
                    <a:pt x="75" y="2"/>
                    <a:pt x="72" y="6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6" name="Freeform 13"/>
            <p:cNvSpPr/>
            <p:nvPr/>
          </p:nvSpPr>
          <p:spPr>
            <a:xfrm>
              <a:off x="5001" y="1378"/>
              <a:ext cx="698" cy="16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38" h="33">
                  <a:moveTo>
                    <a:pt x="21" y="1"/>
                  </a:moveTo>
                  <a:cubicBezTo>
                    <a:pt x="21" y="1"/>
                    <a:pt x="0" y="8"/>
                    <a:pt x="8" y="14"/>
                  </a:cubicBezTo>
                  <a:cubicBezTo>
                    <a:pt x="15" y="20"/>
                    <a:pt x="48" y="22"/>
                    <a:pt x="57" y="22"/>
                  </a:cubicBezTo>
                  <a:cubicBezTo>
                    <a:pt x="66" y="22"/>
                    <a:pt x="96" y="33"/>
                    <a:pt x="117" y="23"/>
                  </a:cubicBezTo>
                  <a:cubicBezTo>
                    <a:pt x="138" y="12"/>
                    <a:pt x="123" y="9"/>
                    <a:pt x="114" y="8"/>
                  </a:cubicBezTo>
                  <a:cubicBezTo>
                    <a:pt x="105" y="6"/>
                    <a:pt x="102" y="0"/>
                    <a:pt x="82" y="3"/>
                  </a:cubicBezTo>
                  <a:cubicBezTo>
                    <a:pt x="37" y="11"/>
                    <a:pt x="21" y="1"/>
                    <a:pt x="21" y="1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7" name="Freeform 14"/>
            <p:cNvSpPr/>
            <p:nvPr/>
          </p:nvSpPr>
          <p:spPr>
            <a:xfrm>
              <a:off x="5077" y="1540"/>
              <a:ext cx="567" cy="14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12" h="29">
                  <a:moveTo>
                    <a:pt x="98" y="19"/>
                  </a:moveTo>
                  <a:cubicBezTo>
                    <a:pt x="112" y="13"/>
                    <a:pt x="111" y="0"/>
                    <a:pt x="103" y="4"/>
                  </a:cubicBezTo>
                  <a:cubicBezTo>
                    <a:pt x="96" y="9"/>
                    <a:pt x="83" y="10"/>
                    <a:pt x="74" y="10"/>
                  </a:cubicBezTo>
                  <a:cubicBezTo>
                    <a:pt x="65" y="11"/>
                    <a:pt x="45" y="3"/>
                    <a:pt x="36" y="6"/>
                  </a:cubicBezTo>
                  <a:cubicBezTo>
                    <a:pt x="27" y="9"/>
                    <a:pt x="2" y="4"/>
                    <a:pt x="2" y="4"/>
                  </a:cubicBezTo>
                  <a:cubicBezTo>
                    <a:pt x="0" y="29"/>
                    <a:pt x="83" y="25"/>
                    <a:pt x="98" y="19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8" name="Freeform 15"/>
            <p:cNvSpPr/>
            <p:nvPr/>
          </p:nvSpPr>
          <p:spPr>
            <a:xfrm>
              <a:off x="5042" y="1656"/>
              <a:ext cx="584" cy="48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15" h="95">
                  <a:moveTo>
                    <a:pt x="3" y="53"/>
                  </a:moveTo>
                  <a:cubicBezTo>
                    <a:pt x="5" y="60"/>
                    <a:pt x="14" y="68"/>
                    <a:pt x="26" y="54"/>
                  </a:cubicBezTo>
                  <a:cubicBezTo>
                    <a:pt x="48" y="29"/>
                    <a:pt x="48" y="72"/>
                    <a:pt x="50" y="77"/>
                  </a:cubicBezTo>
                  <a:cubicBezTo>
                    <a:pt x="51" y="81"/>
                    <a:pt x="54" y="95"/>
                    <a:pt x="59" y="84"/>
                  </a:cubicBezTo>
                  <a:cubicBezTo>
                    <a:pt x="63" y="74"/>
                    <a:pt x="70" y="39"/>
                    <a:pt x="81" y="52"/>
                  </a:cubicBezTo>
                  <a:cubicBezTo>
                    <a:pt x="100" y="76"/>
                    <a:pt x="115" y="54"/>
                    <a:pt x="111" y="52"/>
                  </a:cubicBezTo>
                  <a:cubicBezTo>
                    <a:pt x="106" y="51"/>
                    <a:pt x="79" y="37"/>
                    <a:pt x="79" y="27"/>
                  </a:cubicBezTo>
                  <a:cubicBezTo>
                    <a:pt x="79" y="16"/>
                    <a:pt x="42" y="0"/>
                    <a:pt x="37" y="16"/>
                  </a:cubicBezTo>
                  <a:cubicBezTo>
                    <a:pt x="33" y="33"/>
                    <a:pt x="12" y="41"/>
                    <a:pt x="12" y="41"/>
                  </a:cubicBezTo>
                  <a:cubicBezTo>
                    <a:pt x="0" y="44"/>
                    <a:pt x="2" y="45"/>
                    <a:pt x="3" y="5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9" name="Freeform 16"/>
            <p:cNvSpPr/>
            <p:nvPr/>
          </p:nvSpPr>
          <p:spPr>
            <a:xfrm>
              <a:off x="5421" y="1464"/>
              <a:ext cx="329" cy="8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</a:cxnLst>
              <a:rect l="0" t="0" r="0" b="0"/>
              <a:pathLst>
                <a:path w="65" h="169">
                  <a:moveTo>
                    <a:pt x="51" y="40"/>
                  </a:moveTo>
                  <a:cubicBezTo>
                    <a:pt x="44" y="46"/>
                    <a:pt x="30" y="49"/>
                    <a:pt x="22" y="49"/>
                  </a:cubicBezTo>
                  <a:cubicBezTo>
                    <a:pt x="13" y="48"/>
                    <a:pt x="14" y="56"/>
                    <a:pt x="22" y="59"/>
                  </a:cubicBezTo>
                  <a:cubicBezTo>
                    <a:pt x="30" y="62"/>
                    <a:pt x="49" y="75"/>
                    <a:pt x="50" y="90"/>
                  </a:cubicBezTo>
                  <a:cubicBezTo>
                    <a:pt x="50" y="104"/>
                    <a:pt x="51" y="115"/>
                    <a:pt x="34" y="118"/>
                  </a:cubicBezTo>
                  <a:cubicBezTo>
                    <a:pt x="18" y="122"/>
                    <a:pt x="3" y="124"/>
                    <a:pt x="0" y="148"/>
                  </a:cubicBezTo>
                  <a:cubicBezTo>
                    <a:pt x="0" y="148"/>
                    <a:pt x="10" y="154"/>
                    <a:pt x="17" y="155"/>
                  </a:cubicBezTo>
                  <a:cubicBezTo>
                    <a:pt x="23" y="155"/>
                    <a:pt x="42" y="163"/>
                    <a:pt x="47" y="166"/>
                  </a:cubicBezTo>
                  <a:cubicBezTo>
                    <a:pt x="51" y="169"/>
                    <a:pt x="58" y="167"/>
                    <a:pt x="63" y="162"/>
                  </a:cubicBezTo>
                  <a:lnTo>
                    <a:pt x="65" y="0"/>
                  </a:lnTo>
                  <a:cubicBezTo>
                    <a:pt x="64" y="8"/>
                    <a:pt x="58" y="36"/>
                    <a:pt x="51" y="4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2" name="Group 17"/>
          <p:cNvGrpSpPr/>
          <p:nvPr/>
        </p:nvGrpSpPr>
        <p:grpSpPr>
          <a:xfrm>
            <a:off x="554038" y="36513"/>
            <a:ext cx="7891462" cy="6821487"/>
            <a:chOff x="349" y="23"/>
            <a:chExt cx="4971" cy="4297"/>
          </a:xfrm>
        </p:grpSpPr>
        <p:sp>
          <p:nvSpPr>
            <p:cNvPr id="269" name="Rectangle 18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3" name="Freeform 19"/>
            <p:cNvSpPr>
              <a:spLocks noEditPoints="1"/>
            </p:cNvSpPr>
            <p:nvPr/>
          </p:nvSpPr>
          <p:spPr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20"/>
            <p:cNvSpPr>
              <a:spLocks noEditPoints="1"/>
            </p:cNvSpPr>
            <p:nvPr/>
          </p:nvSpPr>
          <p:spPr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21"/>
            <p:cNvSpPr>
              <a:spLocks noEditPoints="1"/>
            </p:cNvSpPr>
            <p:nvPr/>
          </p:nvSpPr>
          <p:spPr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2"/>
            <p:cNvSpPr>
              <a:spLocks noEditPoints="1"/>
            </p:cNvSpPr>
            <p:nvPr/>
          </p:nvSpPr>
          <p:spPr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Freeform 23"/>
            <p:cNvSpPr>
              <a:spLocks noEditPoints="1"/>
            </p:cNvSpPr>
            <p:nvPr/>
          </p:nvSpPr>
          <p:spPr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4"/>
            <p:cNvSpPr>
              <a:spLocks noEditPoints="1"/>
            </p:cNvSpPr>
            <p:nvPr/>
          </p:nvSpPr>
          <p:spPr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5"/>
            <p:cNvSpPr>
              <a:spLocks noEditPoints="1"/>
            </p:cNvSpPr>
            <p:nvPr/>
          </p:nvSpPr>
          <p:spPr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6"/>
            <p:cNvSpPr>
              <a:spLocks noEditPoints="1"/>
            </p:cNvSpPr>
            <p:nvPr/>
          </p:nvSpPr>
          <p:spPr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7"/>
            <p:cNvSpPr>
              <a:spLocks noEditPoints="1"/>
            </p:cNvSpPr>
            <p:nvPr/>
          </p:nvSpPr>
          <p:spPr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8"/>
            <p:cNvSpPr>
              <a:spLocks noEditPoints="1"/>
            </p:cNvSpPr>
            <p:nvPr/>
          </p:nvSpPr>
          <p:spPr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0" name="Rectangle 29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1" name="Rectangle 30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5" name="Freeform 31"/>
            <p:cNvSpPr>
              <a:spLocks noEditPoints="1"/>
            </p:cNvSpPr>
            <p:nvPr/>
          </p:nvSpPr>
          <p:spPr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32"/>
            <p:cNvSpPr>
              <a:spLocks noEditPoints="1"/>
            </p:cNvSpPr>
            <p:nvPr/>
          </p:nvSpPr>
          <p:spPr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33"/>
            <p:cNvSpPr>
              <a:spLocks noEditPoints="1"/>
            </p:cNvSpPr>
            <p:nvPr/>
          </p:nvSpPr>
          <p:spPr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34"/>
            <p:cNvSpPr>
              <a:spLocks noEditPoints="1"/>
            </p:cNvSpPr>
            <p:nvPr/>
          </p:nvSpPr>
          <p:spPr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35"/>
            <p:cNvSpPr>
              <a:spLocks noEditPoints="1"/>
            </p:cNvSpPr>
            <p:nvPr/>
          </p:nvSpPr>
          <p:spPr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Freeform 36"/>
            <p:cNvSpPr>
              <a:spLocks noEditPoints="1"/>
            </p:cNvSpPr>
            <p:nvPr/>
          </p:nvSpPr>
          <p:spPr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Freeform 37"/>
            <p:cNvSpPr>
              <a:spLocks noEditPoints="1"/>
            </p:cNvSpPr>
            <p:nvPr/>
          </p:nvSpPr>
          <p:spPr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Freeform 38"/>
            <p:cNvSpPr>
              <a:spLocks noEditPoints="1"/>
            </p:cNvSpPr>
            <p:nvPr/>
          </p:nvSpPr>
          <p:spPr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Freeform 39"/>
            <p:cNvSpPr>
              <a:spLocks noEditPoints="1"/>
            </p:cNvSpPr>
            <p:nvPr/>
          </p:nvSpPr>
          <p:spPr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Freeform 40"/>
            <p:cNvSpPr>
              <a:spLocks noEditPoints="1"/>
            </p:cNvSpPr>
            <p:nvPr/>
          </p:nvSpPr>
          <p:spPr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Rectangle 41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" name="Rectangle 42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7" name="Freeform 43"/>
            <p:cNvSpPr>
              <a:spLocks noEditPoints="1"/>
            </p:cNvSpPr>
            <p:nvPr/>
          </p:nvSpPr>
          <p:spPr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44"/>
            <p:cNvSpPr>
              <a:spLocks noEditPoints="1"/>
            </p:cNvSpPr>
            <p:nvPr/>
          </p:nvSpPr>
          <p:spPr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45"/>
            <p:cNvSpPr>
              <a:spLocks noEditPoints="1"/>
            </p:cNvSpPr>
            <p:nvPr/>
          </p:nvSpPr>
          <p:spPr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46"/>
            <p:cNvSpPr>
              <a:spLocks noEditPoints="1"/>
            </p:cNvSpPr>
            <p:nvPr/>
          </p:nvSpPr>
          <p:spPr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47"/>
            <p:cNvSpPr>
              <a:spLocks noEditPoints="1"/>
            </p:cNvSpPr>
            <p:nvPr/>
          </p:nvSpPr>
          <p:spPr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48"/>
            <p:cNvSpPr>
              <a:spLocks noEditPoints="1"/>
            </p:cNvSpPr>
            <p:nvPr/>
          </p:nvSpPr>
          <p:spPr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49"/>
            <p:cNvSpPr>
              <a:spLocks noEditPoints="1"/>
            </p:cNvSpPr>
            <p:nvPr/>
          </p:nvSpPr>
          <p:spPr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" name="Freeform 50"/>
            <p:cNvSpPr>
              <a:spLocks noEditPoints="1"/>
            </p:cNvSpPr>
            <p:nvPr/>
          </p:nvSpPr>
          <p:spPr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" name="Freeform 51"/>
            <p:cNvSpPr>
              <a:spLocks noEditPoints="1"/>
            </p:cNvSpPr>
            <p:nvPr/>
          </p:nvSpPr>
          <p:spPr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" name="Freeform 52"/>
            <p:cNvSpPr>
              <a:spLocks noEditPoints="1"/>
            </p:cNvSpPr>
            <p:nvPr/>
          </p:nvSpPr>
          <p:spPr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Rectangle 53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5" name="Rectangle 54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9" name="Freeform 55"/>
            <p:cNvSpPr>
              <a:spLocks noEditPoints="1"/>
            </p:cNvSpPr>
            <p:nvPr/>
          </p:nvSpPr>
          <p:spPr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" name="Freeform 56"/>
            <p:cNvSpPr>
              <a:spLocks noEditPoints="1"/>
            </p:cNvSpPr>
            <p:nvPr/>
          </p:nvSpPr>
          <p:spPr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" name="Freeform 57"/>
            <p:cNvSpPr>
              <a:spLocks noEditPoints="1"/>
            </p:cNvSpPr>
            <p:nvPr/>
          </p:nvSpPr>
          <p:spPr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" name="Freeform 58"/>
            <p:cNvSpPr>
              <a:spLocks noEditPoints="1"/>
            </p:cNvSpPr>
            <p:nvPr/>
          </p:nvSpPr>
          <p:spPr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" name="Freeform 59"/>
            <p:cNvSpPr>
              <a:spLocks noEditPoints="1"/>
            </p:cNvSpPr>
            <p:nvPr/>
          </p:nvSpPr>
          <p:spPr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" name="Freeform 60"/>
            <p:cNvSpPr>
              <a:spLocks noEditPoints="1"/>
            </p:cNvSpPr>
            <p:nvPr/>
          </p:nvSpPr>
          <p:spPr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" name="Freeform 61"/>
            <p:cNvSpPr>
              <a:spLocks noEditPoints="1"/>
            </p:cNvSpPr>
            <p:nvPr/>
          </p:nvSpPr>
          <p:spPr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" name="Freeform 62"/>
            <p:cNvSpPr>
              <a:spLocks noEditPoints="1"/>
            </p:cNvSpPr>
            <p:nvPr/>
          </p:nvSpPr>
          <p:spPr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" name="Freeform 63"/>
            <p:cNvSpPr>
              <a:spLocks noEditPoints="1"/>
            </p:cNvSpPr>
            <p:nvPr/>
          </p:nvSpPr>
          <p:spPr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" name="Freeform 64"/>
            <p:cNvSpPr>
              <a:spLocks noEditPoints="1"/>
            </p:cNvSpPr>
            <p:nvPr/>
          </p:nvSpPr>
          <p:spPr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" name="Rectangle 65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7" name="Rectangle 66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21" name="Freeform 67"/>
            <p:cNvSpPr>
              <a:spLocks noEditPoints="1"/>
            </p:cNvSpPr>
            <p:nvPr/>
          </p:nvSpPr>
          <p:spPr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" name="Freeform 68"/>
            <p:cNvSpPr>
              <a:spLocks noEditPoints="1"/>
            </p:cNvSpPr>
            <p:nvPr/>
          </p:nvSpPr>
          <p:spPr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" name="Freeform 69"/>
            <p:cNvSpPr>
              <a:spLocks noEditPoints="1"/>
            </p:cNvSpPr>
            <p:nvPr/>
          </p:nvSpPr>
          <p:spPr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" name="Freeform 70"/>
            <p:cNvSpPr>
              <a:spLocks noEditPoints="1"/>
            </p:cNvSpPr>
            <p:nvPr/>
          </p:nvSpPr>
          <p:spPr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" name="Freeform 71"/>
            <p:cNvSpPr>
              <a:spLocks noEditPoints="1"/>
            </p:cNvSpPr>
            <p:nvPr/>
          </p:nvSpPr>
          <p:spPr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" name="Freeform 72"/>
            <p:cNvSpPr>
              <a:spLocks noEditPoints="1"/>
            </p:cNvSpPr>
            <p:nvPr/>
          </p:nvSpPr>
          <p:spPr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" name="Freeform 73"/>
            <p:cNvSpPr>
              <a:spLocks noEditPoints="1"/>
            </p:cNvSpPr>
            <p:nvPr/>
          </p:nvSpPr>
          <p:spPr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" name="Freeform 74"/>
            <p:cNvSpPr>
              <a:spLocks noEditPoints="1"/>
            </p:cNvSpPr>
            <p:nvPr/>
          </p:nvSpPr>
          <p:spPr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" name="Freeform 75"/>
            <p:cNvSpPr>
              <a:spLocks noEditPoints="1"/>
            </p:cNvSpPr>
            <p:nvPr/>
          </p:nvSpPr>
          <p:spPr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" name="Freeform 76"/>
            <p:cNvSpPr>
              <a:spLocks noEditPoints="1"/>
            </p:cNvSpPr>
            <p:nvPr/>
          </p:nvSpPr>
          <p:spPr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" name="Rectangle 77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9" name="Rectangle 78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33" name="Freeform 79"/>
            <p:cNvSpPr>
              <a:spLocks noEditPoints="1"/>
            </p:cNvSpPr>
            <p:nvPr/>
          </p:nvSpPr>
          <p:spPr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" name="Freeform 80"/>
            <p:cNvSpPr>
              <a:spLocks noEditPoints="1"/>
            </p:cNvSpPr>
            <p:nvPr/>
          </p:nvSpPr>
          <p:spPr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" name="Freeform 81"/>
            <p:cNvSpPr>
              <a:spLocks noEditPoints="1"/>
            </p:cNvSpPr>
            <p:nvPr/>
          </p:nvSpPr>
          <p:spPr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" name="Freeform 82"/>
            <p:cNvSpPr>
              <a:spLocks noEditPoints="1"/>
            </p:cNvSpPr>
            <p:nvPr/>
          </p:nvSpPr>
          <p:spPr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" name="Freeform 83"/>
            <p:cNvSpPr>
              <a:spLocks noEditPoints="1"/>
            </p:cNvSpPr>
            <p:nvPr/>
          </p:nvSpPr>
          <p:spPr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" name="Freeform 84"/>
            <p:cNvSpPr>
              <a:spLocks noEditPoints="1"/>
            </p:cNvSpPr>
            <p:nvPr/>
          </p:nvSpPr>
          <p:spPr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" name="Freeform 85"/>
            <p:cNvSpPr>
              <a:spLocks noEditPoints="1"/>
            </p:cNvSpPr>
            <p:nvPr/>
          </p:nvSpPr>
          <p:spPr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" name="Freeform 86"/>
            <p:cNvSpPr>
              <a:spLocks noEditPoints="1"/>
            </p:cNvSpPr>
            <p:nvPr/>
          </p:nvSpPr>
          <p:spPr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" name="Freeform 87"/>
            <p:cNvSpPr>
              <a:spLocks noEditPoints="1"/>
            </p:cNvSpPr>
            <p:nvPr/>
          </p:nvSpPr>
          <p:spPr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" name="Freeform 88"/>
            <p:cNvSpPr>
              <a:spLocks noEditPoints="1"/>
            </p:cNvSpPr>
            <p:nvPr/>
          </p:nvSpPr>
          <p:spPr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" name="Rectangle 89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1" name="Rectangle 90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45" name="Freeform 91"/>
            <p:cNvSpPr>
              <a:spLocks noEditPoints="1"/>
            </p:cNvSpPr>
            <p:nvPr/>
          </p:nvSpPr>
          <p:spPr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" name="Freeform 92"/>
            <p:cNvSpPr>
              <a:spLocks noEditPoints="1"/>
            </p:cNvSpPr>
            <p:nvPr/>
          </p:nvSpPr>
          <p:spPr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" name="Freeform 93"/>
            <p:cNvSpPr>
              <a:spLocks noEditPoints="1"/>
            </p:cNvSpPr>
            <p:nvPr/>
          </p:nvSpPr>
          <p:spPr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" name="Freeform 94"/>
            <p:cNvSpPr>
              <a:spLocks noEditPoints="1"/>
            </p:cNvSpPr>
            <p:nvPr/>
          </p:nvSpPr>
          <p:spPr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" name="Freeform 95"/>
            <p:cNvSpPr>
              <a:spLocks noEditPoints="1"/>
            </p:cNvSpPr>
            <p:nvPr/>
          </p:nvSpPr>
          <p:spPr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" name="Freeform 96"/>
            <p:cNvSpPr>
              <a:spLocks noEditPoints="1"/>
            </p:cNvSpPr>
            <p:nvPr/>
          </p:nvSpPr>
          <p:spPr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" name="Freeform 97"/>
            <p:cNvSpPr>
              <a:spLocks noEditPoints="1"/>
            </p:cNvSpPr>
            <p:nvPr/>
          </p:nvSpPr>
          <p:spPr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" name="Freeform 98"/>
            <p:cNvSpPr>
              <a:spLocks noEditPoints="1"/>
            </p:cNvSpPr>
            <p:nvPr/>
          </p:nvSpPr>
          <p:spPr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" name="Freeform 99"/>
            <p:cNvSpPr>
              <a:spLocks noEditPoints="1"/>
            </p:cNvSpPr>
            <p:nvPr/>
          </p:nvSpPr>
          <p:spPr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" name="Freeform 100"/>
            <p:cNvSpPr>
              <a:spLocks noEditPoints="1"/>
            </p:cNvSpPr>
            <p:nvPr/>
          </p:nvSpPr>
          <p:spPr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" name="Rectangle 101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Rectangle 102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57" name="Freeform 103"/>
            <p:cNvSpPr>
              <a:spLocks noEditPoints="1"/>
            </p:cNvSpPr>
            <p:nvPr/>
          </p:nvSpPr>
          <p:spPr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" name="Freeform 104"/>
            <p:cNvSpPr>
              <a:spLocks noEditPoints="1"/>
            </p:cNvSpPr>
            <p:nvPr/>
          </p:nvSpPr>
          <p:spPr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" name="Freeform 105"/>
            <p:cNvSpPr>
              <a:spLocks noEditPoints="1"/>
            </p:cNvSpPr>
            <p:nvPr/>
          </p:nvSpPr>
          <p:spPr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" name="Freeform 106"/>
            <p:cNvSpPr>
              <a:spLocks noEditPoints="1"/>
            </p:cNvSpPr>
            <p:nvPr/>
          </p:nvSpPr>
          <p:spPr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" name="Freeform 107"/>
            <p:cNvSpPr>
              <a:spLocks noEditPoints="1"/>
            </p:cNvSpPr>
            <p:nvPr/>
          </p:nvSpPr>
          <p:spPr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" name="Freeform 108"/>
            <p:cNvSpPr>
              <a:spLocks noEditPoints="1"/>
            </p:cNvSpPr>
            <p:nvPr/>
          </p:nvSpPr>
          <p:spPr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" name="Freeform 109"/>
            <p:cNvSpPr>
              <a:spLocks noEditPoints="1"/>
            </p:cNvSpPr>
            <p:nvPr/>
          </p:nvSpPr>
          <p:spPr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" name="Freeform 110"/>
            <p:cNvSpPr>
              <a:spLocks noEditPoints="1"/>
            </p:cNvSpPr>
            <p:nvPr/>
          </p:nvSpPr>
          <p:spPr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" name="Freeform 111"/>
            <p:cNvSpPr>
              <a:spLocks noEditPoints="1"/>
            </p:cNvSpPr>
            <p:nvPr/>
          </p:nvSpPr>
          <p:spPr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6" name="Freeform 112"/>
            <p:cNvSpPr>
              <a:spLocks noEditPoints="1"/>
            </p:cNvSpPr>
            <p:nvPr/>
          </p:nvSpPr>
          <p:spPr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4" name="Rectangle 113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Rectangle 114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9" name="Freeform 115"/>
            <p:cNvSpPr>
              <a:spLocks noEditPoints="1"/>
            </p:cNvSpPr>
            <p:nvPr/>
          </p:nvSpPr>
          <p:spPr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0" name="Freeform 116"/>
            <p:cNvSpPr>
              <a:spLocks noEditPoints="1"/>
            </p:cNvSpPr>
            <p:nvPr/>
          </p:nvSpPr>
          <p:spPr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1" name="Freeform 117"/>
            <p:cNvSpPr>
              <a:spLocks noEditPoints="1"/>
            </p:cNvSpPr>
            <p:nvPr/>
          </p:nvSpPr>
          <p:spPr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2" name="Freeform 118"/>
            <p:cNvSpPr>
              <a:spLocks noEditPoints="1"/>
            </p:cNvSpPr>
            <p:nvPr/>
          </p:nvSpPr>
          <p:spPr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3" name="Freeform 119"/>
            <p:cNvSpPr>
              <a:spLocks noEditPoints="1"/>
            </p:cNvSpPr>
            <p:nvPr/>
          </p:nvSpPr>
          <p:spPr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4" name="Freeform 120"/>
            <p:cNvSpPr>
              <a:spLocks noEditPoints="1"/>
            </p:cNvSpPr>
            <p:nvPr/>
          </p:nvSpPr>
          <p:spPr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5" name="Freeform 121"/>
            <p:cNvSpPr>
              <a:spLocks noEditPoints="1"/>
            </p:cNvSpPr>
            <p:nvPr/>
          </p:nvSpPr>
          <p:spPr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6" name="Freeform 122"/>
            <p:cNvSpPr>
              <a:spLocks noEditPoints="1"/>
            </p:cNvSpPr>
            <p:nvPr/>
          </p:nvSpPr>
          <p:spPr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7" name="Freeform 123"/>
            <p:cNvSpPr>
              <a:spLocks noEditPoints="1"/>
            </p:cNvSpPr>
            <p:nvPr/>
          </p:nvSpPr>
          <p:spPr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8" name="Freeform 124"/>
            <p:cNvSpPr>
              <a:spLocks noEditPoints="1"/>
            </p:cNvSpPr>
            <p:nvPr/>
          </p:nvSpPr>
          <p:spPr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6" name="Rectangle 125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7" name="Rectangle 126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81" name="Freeform 127"/>
            <p:cNvSpPr>
              <a:spLocks noEditPoints="1"/>
            </p:cNvSpPr>
            <p:nvPr/>
          </p:nvSpPr>
          <p:spPr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2" name="Freeform 128"/>
            <p:cNvSpPr>
              <a:spLocks noEditPoints="1"/>
            </p:cNvSpPr>
            <p:nvPr/>
          </p:nvSpPr>
          <p:spPr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3" name="Freeform 129"/>
            <p:cNvSpPr>
              <a:spLocks noEditPoints="1"/>
            </p:cNvSpPr>
            <p:nvPr/>
          </p:nvSpPr>
          <p:spPr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4" name="Freeform 130"/>
            <p:cNvSpPr>
              <a:spLocks noEditPoints="1"/>
            </p:cNvSpPr>
            <p:nvPr/>
          </p:nvSpPr>
          <p:spPr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5" name="Freeform 131"/>
            <p:cNvSpPr>
              <a:spLocks noEditPoints="1"/>
            </p:cNvSpPr>
            <p:nvPr/>
          </p:nvSpPr>
          <p:spPr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6" name="Freeform 132"/>
            <p:cNvSpPr>
              <a:spLocks noEditPoints="1"/>
            </p:cNvSpPr>
            <p:nvPr/>
          </p:nvSpPr>
          <p:spPr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7" name="Freeform 133"/>
            <p:cNvSpPr>
              <a:spLocks noEditPoints="1"/>
            </p:cNvSpPr>
            <p:nvPr/>
          </p:nvSpPr>
          <p:spPr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8" name="Freeform 134"/>
            <p:cNvSpPr>
              <a:spLocks noEditPoints="1"/>
            </p:cNvSpPr>
            <p:nvPr/>
          </p:nvSpPr>
          <p:spPr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9" name="Freeform 135"/>
            <p:cNvSpPr>
              <a:spLocks noEditPoints="1"/>
            </p:cNvSpPr>
            <p:nvPr/>
          </p:nvSpPr>
          <p:spPr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0" name="Freeform 136"/>
            <p:cNvSpPr>
              <a:spLocks noEditPoints="1"/>
            </p:cNvSpPr>
            <p:nvPr/>
          </p:nvSpPr>
          <p:spPr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8" name="Rectangle 137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Rectangle 138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93" name="Freeform 139"/>
            <p:cNvSpPr>
              <a:spLocks noEditPoints="1"/>
            </p:cNvSpPr>
            <p:nvPr/>
          </p:nvSpPr>
          <p:spPr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4" name="Freeform 140"/>
            <p:cNvSpPr>
              <a:spLocks noEditPoints="1"/>
            </p:cNvSpPr>
            <p:nvPr/>
          </p:nvSpPr>
          <p:spPr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5" name="Freeform 141"/>
            <p:cNvSpPr>
              <a:spLocks noEditPoints="1"/>
            </p:cNvSpPr>
            <p:nvPr/>
          </p:nvSpPr>
          <p:spPr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6" name="Freeform 142"/>
            <p:cNvSpPr>
              <a:spLocks noEditPoints="1"/>
            </p:cNvSpPr>
            <p:nvPr/>
          </p:nvSpPr>
          <p:spPr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7" name="Freeform 143"/>
            <p:cNvSpPr>
              <a:spLocks noEditPoints="1"/>
            </p:cNvSpPr>
            <p:nvPr/>
          </p:nvSpPr>
          <p:spPr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8" name="Freeform 144"/>
            <p:cNvSpPr>
              <a:spLocks noEditPoints="1"/>
            </p:cNvSpPr>
            <p:nvPr/>
          </p:nvSpPr>
          <p:spPr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9" name="Freeform 145"/>
            <p:cNvSpPr>
              <a:spLocks noEditPoints="1"/>
            </p:cNvSpPr>
            <p:nvPr/>
          </p:nvSpPr>
          <p:spPr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0" name="Freeform 146"/>
            <p:cNvSpPr>
              <a:spLocks noEditPoints="1"/>
            </p:cNvSpPr>
            <p:nvPr/>
          </p:nvSpPr>
          <p:spPr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1" name="Freeform 147"/>
            <p:cNvSpPr>
              <a:spLocks noEditPoints="1"/>
            </p:cNvSpPr>
            <p:nvPr/>
          </p:nvSpPr>
          <p:spPr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2" name="Freeform 148"/>
            <p:cNvSpPr>
              <a:spLocks noEditPoints="1"/>
            </p:cNvSpPr>
            <p:nvPr/>
          </p:nvSpPr>
          <p:spPr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" name="Rectangle 149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1" name="Rectangle 150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05" name="Freeform 151"/>
            <p:cNvSpPr>
              <a:spLocks noEditPoints="1"/>
            </p:cNvSpPr>
            <p:nvPr/>
          </p:nvSpPr>
          <p:spPr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6" name="Freeform 152"/>
            <p:cNvSpPr>
              <a:spLocks noEditPoints="1"/>
            </p:cNvSpPr>
            <p:nvPr/>
          </p:nvSpPr>
          <p:spPr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7" name="Freeform 153"/>
            <p:cNvSpPr>
              <a:spLocks noEditPoints="1"/>
            </p:cNvSpPr>
            <p:nvPr/>
          </p:nvSpPr>
          <p:spPr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8" name="Freeform 154"/>
            <p:cNvSpPr>
              <a:spLocks noEditPoints="1"/>
            </p:cNvSpPr>
            <p:nvPr/>
          </p:nvSpPr>
          <p:spPr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9" name="Freeform 155"/>
            <p:cNvSpPr>
              <a:spLocks noEditPoints="1"/>
            </p:cNvSpPr>
            <p:nvPr/>
          </p:nvSpPr>
          <p:spPr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0" name="Freeform 156"/>
            <p:cNvSpPr>
              <a:spLocks noEditPoints="1"/>
            </p:cNvSpPr>
            <p:nvPr/>
          </p:nvSpPr>
          <p:spPr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1" name="Freeform 157"/>
            <p:cNvSpPr>
              <a:spLocks noEditPoints="1"/>
            </p:cNvSpPr>
            <p:nvPr/>
          </p:nvSpPr>
          <p:spPr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" name="Freeform 158"/>
            <p:cNvSpPr>
              <a:spLocks noEditPoints="1"/>
            </p:cNvSpPr>
            <p:nvPr/>
          </p:nvSpPr>
          <p:spPr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" name="Freeform 159"/>
            <p:cNvSpPr>
              <a:spLocks noEditPoints="1"/>
            </p:cNvSpPr>
            <p:nvPr/>
          </p:nvSpPr>
          <p:spPr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4" name="Freeform 160"/>
            <p:cNvSpPr>
              <a:spLocks noEditPoints="1"/>
            </p:cNvSpPr>
            <p:nvPr/>
          </p:nvSpPr>
          <p:spPr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" name="Rectangle 161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16" name="Freeform 162"/>
            <p:cNvSpPr/>
            <p:nvPr/>
          </p:nvSpPr>
          <p:spPr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3" name="Group 168"/>
          <p:cNvGrpSpPr/>
          <p:nvPr/>
        </p:nvGrpSpPr>
        <p:grpSpPr>
          <a:xfrm>
            <a:off x="152400" y="4724400"/>
            <a:ext cx="1685925" cy="1557338"/>
            <a:chOff x="96" y="2784"/>
            <a:chExt cx="1062" cy="981"/>
          </a:xfrm>
        </p:grpSpPr>
        <p:sp>
          <p:nvSpPr>
            <p:cNvPr id="2059" name="Freeform 169"/>
            <p:cNvSpPr/>
            <p:nvPr userDrawn="1"/>
          </p:nvSpPr>
          <p:spPr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" name="Freeform 170"/>
            <p:cNvSpPr>
              <a:spLocks noEditPoints="1"/>
            </p:cNvSpPr>
            <p:nvPr userDrawn="1"/>
          </p:nvSpPr>
          <p:spPr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Freeform 171"/>
            <p:cNvSpPr/>
            <p:nvPr userDrawn="1"/>
          </p:nvSpPr>
          <p:spPr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Freeform 172"/>
            <p:cNvSpPr/>
            <p:nvPr userDrawn="1"/>
          </p:nvSpPr>
          <p:spPr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Freeform 173"/>
            <p:cNvSpPr/>
            <p:nvPr userDrawn="1"/>
          </p:nvSpPr>
          <p:spPr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" name="Freeform 174"/>
            <p:cNvSpPr/>
            <p:nvPr userDrawn="1"/>
          </p:nvSpPr>
          <p:spPr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175"/>
            <p:cNvSpPr/>
            <p:nvPr userDrawn="1"/>
          </p:nvSpPr>
          <p:spPr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176"/>
            <p:cNvSpPr/>
            <p:nvPr userDrawn="1"/>
          </p:nvSpPr>
          <p:spPr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177"/>
            <p:cNvSpPr/>
            <p:nvPr userDrawn="1"/>
          </p:nvSpPr>
          <p:spPr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178"/>
            <p:cNvSpPr/>
            <p:nvPr userDrawn="1"/>
          </p:nvSpPr>
          <p:spPr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179"/>
            <p:cNvSpPr/>
            <p:nvPr userDrawn="1"/>
          </p:nvSpPr>
          <p:spPr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180"/>
            <p:cNvSpPr/>
            <p:nvPr userDrawn="1"/>
          </p:nvSpPr>
          <p:spPr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181"/>
            <p:cNvSpPr/>
            <p:nvPr userDrawn="1"/>
          </p:nvSpPr>
          <p:spPr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187" name="Rectangle 163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69191" name="Rectangle 167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28" name="Rectangle 16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840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9" name="Rectangle 1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" name="Rectangle 16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375F8B-AEEC-4219-831E-7A45348F2F5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4013" y="300038"/>
            <a:ext cx="2135187" cy="579913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8450" y="300038"/>
            <a:ext cx="6253163" cy="57991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2684621" y="2680653"/>
            <a:ext cx="3773329" cy="683895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3040" spc="600" baseline="0">
                <a:solidFill>
                  <a:schemeClr val="bg1"/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684807" y="3641351"/>
            <a:ext cx="3773144" cy="629028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bg1"/>
                </a:solidFill>
                <a:uFillTx/>
                <a:ea typeface="微软雅黑" panose="020B0503020204020204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7" name="图片 6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502411" y="162612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732315" y="1673678"/>
            <a:ext cx="3679371" cy="351064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255646" y="3551368"/>
            <a:ext cx="2670810" cy="553699"/>
          </a:xfrm>
        </p:spPr>
        <p:txBody>
          <a:bodyPr lIns="101600" tIns="38100" rIns="63500" bIns="38100" anchor="t" anchorCtr="0">
            <a:noAutofit/>
          </a:bodyPr>
          <a:lstStyle>
            <a:lvl1pPr algn="ctr">
              <a:defRPr sz="2025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 hasCustomPrompt="1"/>
            <p:custDataLst>
              <p:tags r:id="rId9"/>
            </p:custDataLst>
          </p:nvPr>
        </p:nvSpPr>
        <p:spPr>
          <a:xfrm>
            <a:off x="3255645" y="4359957"/>
            <a:ext cx="2670810" cy="75231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buNone/>
              <a:defRPr kumimoji="0" lang="zh-CN" altLang="en-US" sz="9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4679158" y="1626121"/>
            <a:ext cx="3962432" cy="4041680"/>
          </a:xfrm>
        </p:spPr>
        <p:txBody>
          <a:bodyPr>
            <a:no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11" name="图片 10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2" name="图片 11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7" y="1000133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2023369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2" y="1000133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2" y="2023369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7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162612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3"/>
            </p:custDataLst>
          </p:nvPr>
        </p:nvSpPr>
        <p:spPr>
          <a:xfrm>
            <a:off x="218855" y="272143"/>
            <a:ext cx="8706292" cy="63137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162612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1626113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272143"/>
            <a:ext cx="8706292" cy="63137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7" y="162612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038475" y="2784554"/>
            <a:ext cx="3067050" cy="1242536"/>
          </a:xfrm>
        </p:spPr>
        <p:txBody>
          <a:bodyPr vert="horz" lIns="90170" tIns="46990" rIns="90170" bIns="4699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3715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28650" y="404416"/>
            <a:ext cx="7886700" cy="35004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272143"/>
            <a:ext cx="8706292" cy="63137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>
            <a:normAutofit/>
          </a:bodyPr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5"/>
            </p:custDataLst>
          </p:nvPr>
        </p:nvSpPr>
        <p:spPr>
          <a:xfrm>
            <a:off x="960835" y="2594250"/>
            <a:ext cx="7219950" cy="2583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-5715" y="-3810"/>
            <a:ext cx="3617595" cy="686562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>
            <a:normAutofit/>
          </a:bodyPr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 rot="5400000">
            <a:off x="9000474" y="0"/>
            <a:ext cx="6858000" cy="143527"/>
          </a:xfrm>
          <a:custGeom>
            <a:avLst/>
            <a:gdLst>
              <a:gd name="connsiteX0" fmla="*/ 0 w 6858000"/>
              <a:gd name="connsiteY0" fmla="*/ 191369 h 191369"/>
              <a:gd name="connsiteX1" fmla="*/ 0 w 6858000"/>
              <a:gd name="connsiteY1" fmla="*/ 0 h 191369"/>
              <a:gd name="connsiteX2" fmla="*/ 6858000 w 6858000"/>
              <a:gd name="connsiteY2" fmla="*/ 0 h 191369"/>
              <a:gd name="connsiteX3" fmla="*/ 6858000 w 6858000"/>
              <a:gd name="connsiteY3" fmla="*/ 191369 h 19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191369">
                <a:moveTo>
                  <a:pt x="0" y="19136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91369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3524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633"/>
            <a:ext cx="9144000" cy="1913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367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476" y="5029200"/>
            <a:ext cx="9143524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>
            <a:normAutofit/>
          </a:bodyPr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2082600"/>
            <a:ext cx="8243100" cy="24084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5306850"/>
            <a:ext cx="8251200" cy="7587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633"/>
            <a:ext cx="9144000" cy="191367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0" y="1270"/>
            <a:ext cx="9143524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816" y="307896"/>
            <a:ext cx="8278178" cy="422434"/>
          </a:xfrm>
        </p:spPr>
        <p:txBody>
          <a:bodyPr>
            <a:normAutofit/>
          </a:bodyPr>
          <a:lstStyle>
            <a:lvl1pPr>
              <a:defRPr sz="13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2025000"/>
            <a:ext cx="4006800" cy="21708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2025000"/>
            <a:ext cx="4025700" cy="21708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4914450"/>
            <a:ext cx="4006800" cy="585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4910850"/>
            <a:ext cx="4025700" cy="585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3"/>
            </p:custDataLst>
          </p:nvPr>
        </p:nvGrpSpPr>
        <p:grpSpPr>
          <a:xfrm>
            <a:off x="8639651" y="3191828"/>
            <a:ext cx="425291" cy="474345"/>
            <a:chOff x="18141" y="4934"/>
            <a:chExt cx="893" cy="996"/>
          </a:xfrm>
          <a:solidFill>
            <a:srgbClr val="285F70"/>
          </a:solidFill>
        </p:grpSpPr>
        <p:sp>
          <p:nvSpPr>
            <p:cNvPr id="17" name="十字星 16"/>
            <p:cNvSpPr/>
            <p:nvPr userDrawn="1">
              <p:custDataLst>
                <p:tags r:id="rId4"/>
              </p:custDataLst>
            </p:nvPr>
          </p:nvSpPr>
          <p:spPr>
            <a:xfrm>
              <a:off x="18588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8" name="十字星 17"/>
            <p:cNvSpPr/>
            <p:nvPr userDrawn="1">
              <p:custDataLst>
                <p:tags r:id="rId5"/>
              </p:custDataLst>
            </p:nvPr>
          </p:nvSpPr>
          <p:spPr>
            <a:xfrm>
              <a:off x="18141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9" name="十字星 18"/>
            <p:cNvSpPr/>
            <p:nvPr userDrawn="1">
              <p:custDataLst>
                <p:tags r:id="rId6"/>
              </p:custDataLst>
            </p:nvPr>
          </p:nvSpPr>
          <p:spPr>
            <a:xfrm>
              <a:off x="18290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23" name="组合 22"/>
          <p:cNvGrpSpPr/>
          <p:nvPr userDrawn="1">
            <p:custDataLst>
              <p:tags r:id="rId7"/>
            </p:custDataLst>
          </p:nvPr>
        </p:nvGrpSpPr>
        <p:grpSpPr>
          <a:xfrm>
            <a:off x="88106" y="3191828"/>
            <a:ext cx="425291" cy="474345"/>
            <a:chOff x="-23" y="4934"/>
            <a:chExt cx="893" cy="996"/>
          </a:xfrm>
          <a:solidFill>
            <a:srgbClr val="285F70"/>
          </a:solidFill>
        </p:grpSpPr>
        <p:sp>
          <p:nvSpPr>
            <p:cNvPr id="20" name="十字星 19"/>
            <p:cNvSpPr/>
            <p:nvPr userDrawn="1">
              <p:custDataLst>
                <p:tags r:id="rId8"/>
              </p:custDataLst>
            </p:nvPr>
          </p:nvSpPr>
          <p:spPr>
            <a:xfrm>
              <a:off x="424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1" name="十字星 20"/>
            <p:cNvSpPr/>
            <p:nvPr userDrawn="1">
              <p:custDataLst>
                <p:tags r:id="rId9"/>
              </p:custDataLst>
            </p:nvPr>
          </p:nvSpPr>
          <p:spPr>
            <a:xfrm>
              <a:off x="-23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2" name="十字星 21"/>
            <p:cNvSpPr/>
            <p:nvPr userDrawn="1">
              <p:custDataLst>
                <p:tags r:id="rId10"/>
              </p:custDataLst>
            </p:nvPr>
          </p:nvSpPr>
          <p:spPr>
            <a:xfrm>
              <a:off x="126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8" name="矩形 7"/>
          <p:cNvSpPr/>
          <p:nvPr userDrawn="1">
            <p:custDataLst>
              <p:tags r:id="rId11"/>
            </p:custDataLst>
          </p:nvPr>
        </p:nvSpPr>
        <p:spPr>
          <a:xfrm>
            <a:off x="-1429" y="1576864"/>
            <a:ext cx="9144476" cy="370427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>
            <a:normAutofit/>
          </a:bodyPr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1141810" y="4069800"/>
            <a:ext cx="6858000" cy="1242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2684621" y="2782253"/>
            <a:ext cx="3773329" cy="683895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5400" spc="600" baseline="0">
                <a:solidFill>
                  <a:schemeClr val="bg1"/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684807" y="3509635"/>
            <a:ext cx="3773144" cy="629028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bg1"/>
                </a:solidFill>
                <a:uFillTx/>
                <a:ea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7" name="图片 6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732315" y="1673678"/>
            <a:ext cx="3679371" cy="351064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255646" y="3451564"/>
            <a:ext cx="2670810" cy="553699"/>
          </a:xfrm>
        </p:spPr>
        <p:txBody>
          <a:bodyPr lIns="101600" tIns="38100" rIns="63500" bIns="38100" anchor="t" anchorCtr="0">
            <a:noAutofit/>
          </a:bodyPr>
          <a:lstStyle>
            <a:lvl1pPr algn="ctr">
              <a:defRPr sz="3600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 hasCustomPrompt="1"/>
            <p:custDataLst>
              <p:tags r:id="rId9"/>
            </p:custDataLst>
          </p:nvPr>
        </p:nvSpPr>
        <p:spPr>
          <a:xfrm>
            <a:off x="3255645" y="4033178"/>
            <a:ext cx="2670810" cy="75231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4679158" y="1571631"/>
            <a:ext cx="3962432" cy="4041680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11" name="图片 10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2" name="图片 11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3"/>
            </p:custDataLst>
          </p:nvPr>
        </p:nvSpPr>
        <p:spPr>
          <a:xfrm>
            <a:off x="218855" y="1061357"/>
            <a:ext cx="8706292" cy="473528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1061357"/>
            <a:ext cx="8706292" cy="473528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341438"/>
            <a:ext cx="4000500" cy="4757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2500" y="1341438"/>
            <a:ext cx="4000500" cy="4757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038475" y="2790349"/>
            <a:ext cx="3067050" cy="1242536"/>
          </a:xfrm>
        </p:spPr>
        <p:txBody>
          <a:bodyPr vert="horz" lIns="90170" tIns="46990" rIns="90170" bIns="4699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857250"/>
            <a:ext cx="9144000" cy="143351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857399"/>
            <a:ext cx="9144000" cy="1433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28650" y="1116806"/>
            <a:ext cx="7886700" cy="35004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1061357"/>
            <a:ext cx="8706292" cy="473528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5"/>
            </p:custDataLst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-5715" y="854393"/>
            <a:ext cx="3617595" cy="514921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1435050"/>
            <a:ext cx="2970000" cy="6615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180250"/>
            <a:ext cx="2967300" cy="3069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 rot="5400000">
            <a:off x="6500487" y="3357237"/>
            <a:ext cx="5143500" cy="143527"/>
          </a:xfrm>
          <a:custGeom>
            <a:avLst/>
            <a:gdLst>
              <a:gd name="connsiteX0" fmla="*/ 0 w 6858000"/>
              <a:gd name="connsiteY0" fmla="*/ 191369 h 191369"/>
              <a:gd name="connsiteX1" fmla="*/ 0 w 6858000"/>
              <a:gd name="connsiteY1" fmla="*/ 0 h 191369"/>
              <a:gd name="connsiteX2" fmla="*/ 6858000 w 6858000"/>
              <a:gd name="connsiteY2" fmla="*/ 0 h 191369"/>
              <a:gd name="connsiteX3" fmla="*/ 6858000 w 6858000"/>
              <a:gd name="connsiteY3" fmla="*/ 191369 h 19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191369">
                <a:moveTo>
                  <a:pt x="0" y="19136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91369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3524" cy="19978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1443150"/>
            <a:ext cx="8232300" cy="4698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857225"/>
            <a:ext cx="9144000" cy="143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857250"/>
            <a:ext cx="9144000" cy="143525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476" y="4629150"/>
            <a:ext cx="9143524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857225"/>
            <a:ext cx="9144000" cy="143525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0" y="858203"/>
            <a:ext cx="9143524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816" y="1035368"/>
            <a:ext cx="8278178" cy="422434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2104650"/>
            <a:ext cx="4006800" cy="21708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3"/>
            </p:custDataLst>
          </p:nvPr>
        </p:nvGrpSpPr>
        <p:grpSpPr>
          <a:xfrm>
            <a:off x="8639651" y="3191828"/>
            <a:ext cx="425291" cy="474345"/>
            <a:chOff x="18141" y="4934"/>
            <a:chExt cx="893" cy="996"/>
          </a:xfrm>
          <a:solidFill>
            <a:srgbClr val="285F70"/>
          </a:solidFill>
        </p:grpSpPr>
        <p:sp>
          <p:nvSpPr>
            <p:cNvPr id="17" name="十字星 16"/>
            <p:cNvSpPr/>
            <p:nvPr userDrawn="1">
              <p:custDataLst>
                <p:tags r:id="rId4"/>
              </p:custDataLst>
            </p:nvPr>
          </p:nvSpPr>
          <p:spPr>
            <a:xfrm>
              <a:off x="18588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" name="十字星 17"/>
            <p:cNvSpPr/>
            <p:nvPr userDrawn="1">
              <p:custDataLst>
                <p:tags r:id="rId5"/>
              </p:custDataLst>
            </p:nvPr>
          </p:nvSpPr>
          <p:spPr>
            <a:xfrm>
              <a:off x="18141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十字星 18"/>
            <p:cNvSpPr/>
            <p:nvPr userDrawn="1">
              <p:custDataLst>
                <p:tags r:id="rId6"/>
              </p:custDataLst>
            </p:nvPr>
          </p:nvSpPr>
          <p:spPr>
            <a:xfrm>
              <a:off x="18290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23" name="组合 22"/>
          <p:cNvGrpSpPr/>
          <p:nvPr userDrawn="1">
            <p:custDataLst>
              <p:tags r:id="rId7"/>
            </p:custDataLst>
          </p:nvPr>
        </p:nvGrpSpPr>
        <p:grpSpPr>
          <a:xfrm>
            <a:off x="88106" y="3191828"/>
            <a:ext cx="425291" cy="474345"/>
            <a:chOff x="-23" y="4934"/>
            <a:chExt cx="893" cy="996"/>
          </a:xfrm>
          <a:solidFill>
            <a:srgbClr val="285F70"/>
          </a:solidFill>
        </p:grpSpPr>
        <p:sp>
          <p:nvSpPr>
            <p:cNvPr id="20" name="十字星 19"/>
            <p:cNvSpPr/>
            <p:nvPr userDrawn="1">
              <p:custDataLst>
                <p:tags r:id="rId8"/>
              </p:custDataLst>
            </p:nvPr>
          </p:nvSpPr>
          <p:spPr>
            <a:xfrm>
              <a:off x="424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1" name="十字星 20"/>
            <p:cNvSpPr/>
            <p:nvPr userDrawn="1">
              <p:custDataLst>
                <p:tags r:id="rId9"/>
              </p:custDataLst>
            </p:nvPr>
          </p:nvSpPr>
          <p:spPr>
            <a:xfrm>
              <a:off x="-23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十字星 21"/>
            <p:cNvSpPr/>
            <p:nvPr userDrawn="1">
              <p:custDataLst>
                <p:tags r:id="rId10"/>
              </p:custDataLst>
            </p:nvPr>
          </p:nvSpPr>
          <p:spPr>
            <a:xfrm>
              <a:off x="126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8" name="矩形 7"/>
          <p:cNvSpPr/>
          <p:nvPr userDrawn="1">
            <p:custDataLst>
              <p:tags r:id="rId11"/>
            </p:custDataLst>
          </p:nvPr>
        </p:nvSpPr>
        <p:spPr>
          <a:xfrm>
            <a:off x="-1429" y="1576864"/>
            <a:ext cx="9144476" cy="370427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1141810" y="3754350"/>
            <a:ext cx="6858000" cy="1242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43.xml"/><Relationship Id="rId23" Type="http://schemas.openxmlformats.org/officeDocument/2006/relationships/tags" Target="../tags/tag142.xml"/><Relationship Id="rId22" Type="http://schemas.openxmlformats.org/officeDocument/2006/relationships/tags" Target="../tags/tag141.xml"/><Relationship Id="rId21" Type="http://schemas.openxmlformats.org/officeDocument/2006/relationships/tags" Target="../tags/tag140.xml"/><Relationship Id="rId20" Type="http://schemas.openxmlformats.org/officeDocument/2006/relationships/tags" Target="../tags/tag139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38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5" Type="http://schemas.openxmlformats.org/officeDocument/2006/relationships/theme" Target="../theme/theme3.xml"/><Relationship Id="rId24" Type="http://schemas.openxmlformats.org/officeDocument/2006/relationships/tags" Target="../tags/tag286.xml"/><Relationship Id="rId23" Type="http://schemas.openxmlformats.org/officeDocument/2006/relationships/tags" Target="../tags/tag285.xml"/><Relationship Id="rId22" Type="http://schemas.openxmlformats.org/officeDocument/2006/relationships/tags" Target="../tags/tag284.xml"/><Relationship Id="rId21" Type="http://schemas.openxmlformats.org/officeDocument/2006/relationships/tags" Target="../tags/tag283.xml"/><Relationship Id="rId20" Type="http://schemas.openxmlformats.org/officeDocument/2006/relationships/tags" Target="../tags/tag282.xml"/><Relationship Id="rId2" Type="http://schemas.openxmlformats.org/officeDocument/2006/relationships/slideLayout" Target="../slideLayouts/slideLayout31.xml"/><Relationship Id="rId19" Type="http://schemas.openxmlformats.org/officeDocument/2006/relationships/tags" Target="../tags/tag281.xml"/><Relationship Id="rId18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566738" y="0"/>
            <a:ext cx="7891462" cy="6821488"/>
            <a:chOff x="349" y="23"/>
            <a:chExt cx="4971" cy="4297"/>
          </a:xfrm>
        </p:grpSpPr>
        <p:sp>
          <p:nvSpPr>
            <p:cNvPr id="1132" name="Rectangle 3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3" name="Freeform 4"/>
            <p:cNvSpPr>
              <a:spLocks noEditPoints="1"/>
            </p:cNvSpPr>
            <p:nvPr/>
          </p:nvSpPr>
          <p:spPr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" name="Freeform 5"/>
            <p:cNvSpPr>
              <a:spLocks noEditPoints="1"/>
            </p:cNvSpPr>
            <p:nvPr/>
          </p:nvSpPr>
          <p:spPr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5" name="Freeform 6"/>
            <p:cNvSpPr>
              <a:spLocks noEditPoints="1"/>
            </p:cNvSpPr>
            <p:nvPr/>
          </p:nvSpPr>
          <p:spPr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6" name="Freeform 7"/>
            <p:cNvSpPr>
              <a:spLocks noEditPoints="1"/>
            </p:cNvSpPr>
            <p:nvPr/>
          </p:nvSpPr>
          <p:spPr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7" name="Freeform 8"/>
            <p:cNvSpPr>
              <a:spLocks noEditPoints="1"/>
            </p:cNvSpPr>
            <p:nvPr/>
          </p:nvSpPr>
          <p:spPr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8" name="Freeform 9"/>
            <p:cNvSpPr>
              <a:spLocks noEditPoints="1"/>
            </p:cNvSpPr>
            <p:nvPr/>
          </p:nvSpPr>
          <p:spPr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9" name="Freeform 10"/>
            <p:cNvSpPr>
              <a:spLocks noEditPoints="1"/>
            </p:cNvSpPr>
            <p:nvPr/>
          </p:nvSpPr>
          <p:spPr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0" name="Freeform 11"/>
            <p:cNvSpPr>
              <a:spLocks noEditPoints="1"/>
            </p:cNvSpPr>
            <p:nvPr/>
          </p:nvSpPr>
          <p:spPr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1" name="Freeform 12"/>
            <p:cNvSpPr>
              <a:spLocks noEditPoints="1"/>
            </p:cNvSpPr>
            <p:nvPr/>
          </p:nvSpPr>
          <p:spPr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2" name="Freeform 13"/>
            <p:cNvSpPr>
              <a:spLocks noEditPoints="1"/>
            </p:cNvSpPr>
            <p:nvPr/>
          </p:nvSpPr>
          <p:spPr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3" name="Rectangle 14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4" name="Rectangle 15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5" name="Freeform 16"/>
            <p:cNvSpPr>
              <a:spLocks noEditPoints="1"/>
            </p:cNvSpPr>
            <p:nvPr/>
          </p:nvSpPr>
          <p:spPr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6" name="Freeform 17"/>
            <p:cNvSpPr>
              <a:spLocks noEditPoints="1"/>
            </p:cNvSpPr>
            <p:nvPr/>
          </p:nvSpPr>
          <p:spPr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7" name="Freeform 18"/>
            <p:cNvSpPr>
              <a:spLocks noEditPoints="1"/>
            </p:cNvSpPr>
            <p:nvPr/>
          </p:nvSpPr>
          <p:spPr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8" name="Freeform 19"/>
            <p:cNvSpPr>
              <a:spLocks noEditPoints="1"/>
            </p:cNvSpPr>
            <p:nvPr/>
          </p:nvSpPr>
          <p:spPr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9" name="Freeform 20"/>
            <p:cNvSpPr>
              <a:spLocks noEditPoints="1"/>
            </p:cNvSpPr>
            <p:nvPr/>
          </p:nvSpPr>
          <p:spPr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0" name="Freeform 21"/>
            <p:cNvSpPr>
              <a:spLocks noEditPoints="1"/>
            </p:cNvSpPr>
            <p:nvPr/>
          </p:nvSpPr>
          <p:spPr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1" name="Freeform 22"/>
            <p:cNvSpPr>
              <a:spLocks noEditPoints="1"/>
            </p:cNvSpPr>
            <p:nvPr/>
          </p:nvSpPr>
          <p:spPr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2" name="Freeform 23"/>
            <p:cNvSpPr>
              <a:spLocks noEditPoints="1"/>
            </p:cNvSpPr>
            <p:nvPr/>
          </p:nvSpPr>
          <p:spPr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3" name="Freeform 24"/>
            <p:cNvSpPr>
              <a:spLocks noEditPoints="1"/>
            </p:cNvSpPr>
            <p:nvPr/>
          </p:nvSpPr>
          <p:spPr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4" name="Freeform 25"/>
            <p:cNvSpPr>
              <a:spLocks noEditPoints="1"/>
            </p:cNvSpPr>
            <p:nvPr/>
          </p:nvSpPr>
          <p:spPr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5" name="Rectangle 26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6" name="Rectangle 27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7" name="Freeform 28"/>
            <p:cNvSpPr>
              <a:spLocks noEditPoints="1"/>
            </p:cNvSpPr>
            <p:nvPr/>
          </p:nvSpPr>
          <p:spPr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8" name="Freeform 29"/>
            <p:cNvSpPr>
              <a:spLocks noEditPoints="1"/>
            </p:cNvSpPr>
            <p:nvPr/>
          </p:nvSpPr>
          <p:spPr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9" name="Freeform 30"/>
            <p:cNvSpPr>
              <a:spLocks noEditPoints="1"/>
            </p:cNvSpPr>
            <p:nvPr/>
          </p:nvSpPr>
          <p:spPr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0" name="Freeform 31"/>
            <p:cNvSpPr>
              <a:spLocks noEditPoints="1"/>
            </p:cNvSpPr>
            <p:nvPr/>
          </p:nvSpPr>
          <p:spPr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1" name="Freeform 32"/>
            <p:cNvSpPr>
              <a:spLocks noEditPoints="1"/>
            </p:cNvSpPr>
            <p:nvPr/>
          </p:nvSpPr>
          <p:spPr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2" name="Freeform 33"/>
            <p:cNvSpPr>
              <a:spLocks noEditPoints="1"/>
            </p:cNvSpPr>
            <p:nvPr/>
          </p:nvSpPr>
          <p:spPr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3" name="Freeform 34"/>
            <p:cNvSpPr>
              <a:spLocks noEditPoints="1"/>
            </p:cNvSpPr>
            <p:nvPr/>
          </p:nvSpPr>
          <p:spPr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4" name="Freeform 35"/>
            <p:cNvSpPr>
              <a:spLocks noEditPoints="1"/>
            </p:cNvSpPr>
            <p:nvPr/>
          </p:nvSpPr>
          <p:spPr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5" name="Freeform 36"/>
            <p:cNvSpPr>
              <a:spLocks noEditPoints="1"/>
            </p:cNvSpPr>
            <p:nvPr/>
          </p:nvSpPr>
          <p:spPr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6" name="Freeform 37"/>
            <p:cNvSpPr>
              <a:spLocks noEditPoints="1"/>
            </p:cNvSpPr>
            <p:nvPr/>
          </p:nvSpPr>
          <p:spPr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7" name="Rectangle 38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" name="Rectangle 39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" name="Freeform 40"/>
            <p:cNvSpPr>
              <a:spLocks noEditPoints="1"/>
            </p:cNvSpPr>
            <p:nvPr/>
          </p:nvSpPr>
          <p:spPr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0" name="Freeform 41"/>
            <p:cNvSpPr>
              <a:spLocks noEditPoints="1"/>
            </p:cNvSpPr>
            <p:nvPr/>
          </p:nvSpPr>
          <p:spPr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1" name="Freeform 42"/>
            <p:cNvSpPr>
              <a:spLocks noEditPoints="1"/>
            </p:cNvSpPr>
            <p:nvPr/>
          </p:nvSpPr>
          <p:spPr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2" name="Freeform 43"/>
            <p:cNvSpPr>
              <a:spLocks noEditPoints="1"/>
            </p:cNvSpPr>
            <p:nvPr/>
          </p:nvSpPr>
          <p:spPr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3" name="Freeform 44"/>
            <p:cNvSpPr>
              <a:spLocks noEditPoints="1"/>
            </p:cNvSpPr>
            <p:nvPr/>
          </p:nvSpPr>
          <p:spPr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4" name="Freeform 45"/>
            <p:cNvSpPr>
              <a:spLocks noEditPoints="1"/>
            </p:cNvSpPr>
            <p:nvPr/>
          </p:nvSpPr>
          <p:spPr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5" name="Freeform 46"/>
            <p:cNvSpPr>
              <a:spLocks noEditPoints="1"/>
            </p:cNvSpPr>
            <p:nvPr/>
          </p:nvSpPr>
          <p:spPr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6" name="Freeform 47"/>
            <p:cNvSpPr>
              <a:spLocks noEditPoints="1"/>
            </p:cNvSpPr>
            <p:nvPr/>
          </p:nvSpPr>
          <p:spPr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7" name="Freeform 48"/>
            <p:cNvSpPr>
              <a:spLocks noEditPoints="1"/>
            </p:cNvSpPr>
            <p:nvPr/>
          </p:nvSpPr>
          <p:spPr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8" name="Freeform 49"/>
            <p:cNvSpPr>
              <a:spLocks noEditPoints="1"/>
            </p:cNvSpPr>
            <p:nvPr/>
          </p:nvSpPr>
          <p:spPr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9" name="Rectangle 50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0" name="Rectangle 51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1" name="Freeform 52"/>
            <p:cNvSpPr>
              <a:spLocks noEditPoints="1"/>
            </p:cNvSpPr>
            <p:nvPr/>
          </p:nvSpPr>
          <p:spPr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2" name="Freeform 53"/>
            <p:cNvSpPr>
              <a:spLocks noEditPoints="1"/>
            </p:cNvSpPr>
            <p:nvPr/>
          </p:nvSpPr>
          <p:spPr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3" name="Freeform 54"/>
            <p:cNvSpPr>
              <a:spLocks noEditPoints="1"/>
            </p:cNvSpPr>
            <p:nvPr/>
          </p:nvSpPr>
          <p:spPr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4" name="Freeform 55"/>
            <p:cNvSpPr>
              <a:spLocks noEditPoints="1"/>
            </p:cNvSpPr>
            <p:nvPr/>
          </p:nvSpPr>
          <p:spPr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5" name="Freeform 56"/>
            <p:cNvSpPr>
              <a:spLocks noEditPoints="1"/>
            </p:cNvSpPr>
            <p:nvPr/>
          </p:nvSpPr>
          <p:spPr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6" name="Freeform 57"/>
            <p:cNvSpPr>
              <a:spLocks noEditPoints="1"/>
            </p:cNvSpPr>
            <p:nvPr/>
          </p:nvSpPr>
          <p:spPr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7" name="Freeform 58"/>
            <p:cNvSpPr>
              <a:spLocks noEditPoints="1"/>
            </p:cNvSpPr>
            <p:nvPr/>
          </p:nvSpPr>
          <p:spPr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" name="Freeform 59"/>
            <p:cNvSpPr>
              <a:spLocks noEditPoints="1"/>
            </p:cNvSpPr>
            <p:nvPr/>
          </p:nvSpPr>
          <p:spPr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9" name="Freeform 60"/>
            <p:cNvSpPr>
              <a:spLocks noEditPoints="1"/>
            </p:cNvSpPr>
            <p:nvPr/>
          </p:nvSpPr>
          <p:spPr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0" name="Freeform 61"/>
            <p:cNvSpPr>
              <a:spLocks noEditPoints="1"/>
            </p:cNvSpPr>
            <p:nvPr/>
          </p:nvSpPr>
          <p:spPr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1" name="Rectangle 62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2" name="Rectangle 63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3" name="Freeform 64"/>
            <p:cNvSpPr>
              <a:spLocks noEditPoints="1"/>
            </p:cNvSpPr>
            <p:nvPr/>
          </p:nvSpPr>
          <p:spPr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4" name="Freeform 65"/>
            <p:cNvSpPr>
              <a:spLocks noEditPoints="1"/>
            </p:cNvSpPr>
            <p:nvPr/>
          </p:nvSpPr>
          <p:spPr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5" name="Freeform 66"/>
            <p:cNvSpPr>
              <a:spLocks noEditPoints="1"/>
            </p:cNvSpPr>
            <p:nvPr/>
          </p:nvSpPr>
          <p:spPr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6" name="Freeform 67"/>
            <p:cNvSpPr>
              <a:spLocks noEditPoints="1"/>
            </p:cNvSpPr>
            <p:nvPr/>
          </p:nvSpPr>
          <p:spPr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7" name="Freeform 68"/>
            <p:cNvSpPr>
              <a:spLocks noEditPoints="1"/>
            </p:cNvSpPr>
            <p:nvPr/>
          </p:nvSpPr>
          <p:spPr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8" name="Freeform 69"/>
            <p:cNvSpPr>
              <a:spLocks noEditPoints="1"/>
            </p:cNvSpPr>
            <p:nvPr/>
          </p:nvSpPr>
          <p:spPr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9" name="Freeform 70"/>
            <p:cNvSpPr>
              <a:spLocks noEditPoints="1"/>
            </p:cNvSpPr>
            <p:nvPr/>
          </p:nvSpPr>
          <p:spPr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0" name="Freeform 71"/>
            <p:cNvSpPr>
              <a:spLocks noEditPoints="1"/>
            </p:cNvSpPr>
            <p:nvPr/>
          </p:nvSpPr>
          <p:spPr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1" name="Freeform 72"/>
            <p:cNvSpPr>
              <a:spLocks noEditPoints="1"/>
            </p:cNvSpPr>
            <p:nvPr/>
          </p:nvSpPr>
          <p:spPr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2" name="Freeform 73"/>
            <p:cNvSpPr>
              <a:spLocks noEditPoints="1"/>
            </p:cNvSpPr>
            <p:nvPr/>
          </p:nvSpPr>
          <p:spPr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3" name="Rectangle 74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4" name="Rectangle 75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5" name="Freeform 76"/>
            <p:cNvSpPr>
              <a:spLocks noEditPoints="1"/>
            </p:cNvSpPr>
            <p:nvPr/>
          </p:nvSpPr>
          <p:spPr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6" name="Freeform 77"/>
            <p:cNvSpPr>
              <a:spLocks noEditPoints="1"/>
            </p:cNvSpPr>
            <p:nvPr/>
          </p:nvSpPr>
          <p:spPr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7" name="Freeform 78"/>
            <p:cNvSpPr>
              <a:spLocks noEditPoints="1"/>
            </p:cNvSpPr>
            <p:nvPr/>
          </p:nvSpPr>
          <p:spPr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8" name="Freeform 79"/>
            <p:cNvSpPr>
              <a:spLocks noEditPoints="1"/>
            </p:cNvSpPr>
            <p:nvPr/>
          </p:nvSpPr>
          <p:spPr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9" name="Freeform 80"/>
            <p:cNvSpPr>
              <a:spLocks noEditPoints="1"/>
            </p:cNvSpPr>
            <p:nvPr/>
          </p:nvSpPr>
          <p:spPr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0" name="Freeform 81"/>
            <p:cNvSpPr>
              <a:spLocks noEditPoints="1"/>
            </p:cNvSpPr>
            <p:nvPr/>
          </p:nvSpPr>
          <p:spPr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1" name="Freeform 82"/>
            <p:cNvSpPr>
              <a:spLocks noEditPoints="1"/>
            </p:cNvSpPr>
            <p:nvPr/>
          </p:nvSpPr>
          <p:spPr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2" name="Freeform 83"/>
            <p:cNvSpPr>
              <a:spLocks noEditPoints="1"/>
            </p:cNvSpPr>
            <p:nvPr/>
          </p:nvSpPr>
          <p:spPr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3" name="Freeform 84"/>
            <p:cNvSpPr>
              <a:spLocks noEditPoints="1"/>
            </p:cNvSpPr>
            <p:nvPr/>
          </p:nvSpPr>
          <p:spPr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4" name="Freeform 85"/>
            <p:cNvSpPr>
              <a:spLocks noEditPoints="1"/>
            </p:cNvSpPr>
            <p:nvPr/>
          </p:nvSpPr>
          <p:spPr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5" name="Rectangle 86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6" name="Rectangle 87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7" name="Freeform 88"/>
            <p:cNvSpPr>
              <a:spLocks noEditPoints="1"/>
            </p:cNvSpPr>
            <p:nvPr/>
          </p:nvSpPr>
          <p:spPr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8" name="Freeform 89"/>
            <p:cNvSpPr>
              <a:spLocks noEditPoints="1"/>
            </p:cNvSpPr>
            <p:nvPr/>
          </p:nvSpPr>
          <p:spPr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9" name="Freeform 90"/>
            <p:cNvSpPr>
              <a:spLocks noEditPoints="1"/>
            </p:cNvSpPr>
            <p:nvPr/>
          </p:nvSpPr>
          <p:spPr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0" name="Freeform 91"/>
            <p:cNvSpPr>
              <a:spLocks noEditPoints="1"/>
            </p:cNvSpPr>
            <p:nvPr/>
          </p:nvSpPr>
          <p:spPr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1" name="Freeform 92"/>
            <p:cNvSpPr>
              <a:spLocks noEditPoints="1"/>
            </p:cNvSpPr>
            <p:nvPr/>
          </p:nvSpPr>
          <p:spPr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2" name="Freeform 93"/>
            <p:cNvSpPr>
              <a:spLocks noEditPoints="1"/>
            </p:cNvSpPr>
            <p:nvPr/>
          </p:nvSpPr>
          <p:spPr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3" name="Freeform 94"/>
            <p:cNvSpPr>
              <a:spLocks noEditPoints="1"/>
            </p:cNvSpPr>
            <p:nvPr/>
          </p:nvSpPr>
          <p:spPr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4" name="Freeform 95"/>
            <p:cNvSpPr>
              <a:spLocks noEditPoints="1"/>
            </p:cNvSpPr>
            <p:nvPr/>
          </p:nvSpPr>
          <p:spPr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5" name="Freeform 96"/>
            <p:cNvSpPr>
              <a:spLocks noEditPoints="1"/>
            </p:cNvSpPr>
            <p:nvPr/>
          </p:nvSpPr>
          <p:spPr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6" name="Freeform 97"/>
            <p:cNvSpPr>
              <a:spLocks noEditPoints="1"/>
            </p:cNvSpPr>
            <p:nvPr/>
          </p:nvSpPr>
          <p:spPr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7" name="Rectangle 98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8" name="Rectangle 99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9" name="Freeform 100"/>
            <p:cNvSpPr>
              <a:spLocks noEditPoints="1"/>
            </p:cNvSpPr>
            <p:nvPr/>
          </p:nvSpPr>
          <p:spPr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" name="Freeform 101"/>
            <p:cNvSpPr>
              <a:spLocks noEditPoints="1"/>
            </p:cNvSpPr>
            <p:nvPr/>
          </p:nvSpPr>
          <p:spPr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" name="Freeform 102"/>
            <p:cNvSpPr>
              <a:spLocks noEditPoints="1"/>
            </p:cNvSpPr>
            <p:nvPr/>
          </p:nvSpPr>
          <p:spPr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" name="Freeform 103"/>
            <p:cNvSpPr>
              <a:spLocks noEditPoints="1"/>
            </p:cNvSpPr>
            <p:nvPr/>
          </p:nvSpPr>
          <p:spPr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" name="Freeform 104"/>
            <p:cNvSpPr>
              <a:spLocks noEditPoints="1"/>
            </p:cNvSpPr>
            <p:nvPr/>
          </p:nvSpPr>
          <p:spPr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" name="Freeform 105"/>
            <p:cNvSpPr>
              <a:spLocks noEditPoints="1"/>
            </p:cNvSpPr>
            <p:nvPr/>
          </p:nvSpPr>
          <p:spPr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" name="Freeform 106"/>
            <p:cNvSpPr>
              <a:spLocks noEditPoints="1"/>
            </p:cNvSpPr>
            <p:nvPr/>
          </p:nvSpPr>
          <p:spPr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" name="Freeform 107"/>
            <p:cNvSpPr>
              <a:spLocks noEditPoints="1"/>
            </p:cNvSpPr>
            <p:nvPr/>
          </p:nvSpPr>
          <p:spPr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7" name="Freeform 108"/>
            <p:cNvSpPr>
              <a:spLocks noEditPoints="1"/>
            </p:cNvSpPr>
            <p:nvPr/>
          </p:nvSpPr>
          <p:spPr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8" name="Freeform 109"/>
            <p:cNvSpPr>
              <a:spLocks noEditPoints="1"/>
            </p:cNvSpPr>
            <p:nvPr/>
          </p:nvSpPr>
          <p:spPr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9" name="Rectangle 110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0" name="Rectangle 111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1" name="Freeform 112"/>
            <p:cNvSpPr>
              <a:spLocks noEditPoints="1"/>
            </p:cNvSpPr>
            <p:nvPr/>
          </p:nvSpPr>
          <p:spPr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2" name="Freeform 113"/>
            <p:cNvSpPr>
              <a:spLocks noEditPoints="1"/>
            </p:cNvSpPr>
            <p:nvPr/>
          </p:nvSpPr>
          <p:spPr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3" name="Freeform 114"/>
            <p:cNvSpPr>
              <a:spLocks noEditPoints="1"/>
            </p:cNvSpPr>
            <p:nvPr/>
          </p:nvSpPr>
          <p:spPr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4" name="Freeform 115"/>
            <p:cNvSpPr>
              <a:spLocks noEditPoints="1"/>
            </p:cNvSpPr>
            <p:nvPr/>
          </p:nvSpPr>
          <p:spPr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5" name="Freeform 116"/>
            <p:cNvSpPr>
              <a:spLocks noEditPoints="1"/>
            </p:cNvSpPr>
            <p:nvPr/>
          </p:nvSpPr>
          <p:spPr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6" name="Freeform 117"/>
            <p:cNvSpPr>
              <a:spLocks noEditPoints="1"/>
            </p:cNvSpPr>
            <p:nvPr/>
          </p:nvSpPr>
          <p:spPr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7" name="Freeform 118"/>
            <p:cNvSpPr>
              <a:spLocks noEditPoints="1"/>
            </p:cNvSpPr>
            <p:nvPr/>
          </p:nvSpPr>
          <p:spPr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8" name="Freeform 119"/>
            <p:cNvSpPr>
              <a:spLocks noEditPoints="1"/>
            </p:cNvSpPr>
            <p:nvPr/>
          </p:nvSpPr>
          <p:spPr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9" name="Freeform 120"/>
            <p:cNvSpPr>
              <a:spLocks noEditPoints="1"/>
            </p:cNvSpPr>
            <p:nvPr/>
          </p:nvSpPr>
          <p:spPr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0" name="Freeform 121"/>
            <p:cNvSpPr>
              <a:spLocks noEditPoints="1"/>
            </p:cNvSpPr>
            <p:nvPr/>
          </p:nvSpPr>
          <p:spPr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1" name="Rectangle 122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2" name="Rectangle 123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3" name="Freeform 124"/>
            <p:cNvSpPr>
              <a:spLocks noEditPoints="1"/>
            </p:cNvSpPr>
            <p:nvPr/>
          </p:nvSpPr>
          <p:spPr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4" name="Freeform 125"/>
            <p:cNvSpPr>
              <a:spLocks noEditPoints="1"/>
            </p:cNvSpPr>
            <p:nvPr/>
          </p:nvSpPr>
          <p:spPr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5" name="Freeform 126"/>
            <p:cNvSpPr>
              <a:spLocks noEditPoints="1"/>
            </p:cNvSpPr>
            <p:nvPr/>
          </p:nvSpPr>
          <p:spPr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6" name="Freeform 127"/>
            <p:cNvSpPr>
              <a:spLocks noEditPoints="1"/>
            </p:cNvSpPr>
            <p:nvPr/>
          </p:nvSpPr>
          <p:spPr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7" name="Freeform 128"/>
            <p:cNvSpPr>
              <a:spLocks noEditPoints="1"/>
            </p:cNvSpPr>
            <p:nvPr/>
          </p:nvSpPr>
          <p:spPr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8" name="Freeform 129"/>
            <p:cNvSpPr>
              <a:spLocks noEditPoints="1"/>
            </p:cNvSpPr>
            <p:nvPr/>
          </p:nvSpPr>
          <p:spPr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9" name="Freeform 130"/>
            <p:cNvSpPr>
              <a:spLocks noEditPoints="1"/>
            </p:cNvSpPr>
            <p:nvPr/>
          </p:nvSpPr>
          <p:spPr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0" name="Freeform 131"/>
            <p:cNvSpPr>
              <a:spLocks noEditPoints="1"/>
            </p:cNvSpPr>
            <p:nvPr/>
          </p:nvSpPr>
          <p:spPr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1" name="Freeform 132"/>
            <p:cNvSpPr>
              <a:spLocks noEditPoints="1"/>
            </p:cNvSpPr>
            <p:nvPr/>
          </p:nvSpPr>
          <p:spPr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2" name="Freeform 133"/>
            <p:cNvSpPr>
              <a:spLocks noEditPoints="1"/>
            </p:cNvSpPr>
            <p:nvPr/>
          </p:nvSpPr>
          <p:spPr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3" name="Rectangle 134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4" name="Rectangle 135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5" name="Freeform 136"/>
            <p:cNvSpPr>
              <a:spLocks noEditPoints="1"/>
            </p:cNvSpPr>
            <p:nvPr/>
          </p:nvSpPr>
          <p:spPr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6" name="Freeform 137"/>
            <p:cNvSpPr>
              <a:spLocks noEditPoints="1"/>
            </p:cNvSpPr>
            <p:nvPr/>
          </p:nvSpPr>
          <p:spPr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7" name="Freeform 138"/>
            <p:cNvSpPr>
              <a:spLocks noEditPoints="1"/>
            </p:cNvSpPr>
            <p:nvPr/>
          </p:nvSpPr>
          <p:spPr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8" name="Freeform 139"/>
            <p:cNvSpPr>
              <a:spLocks noEditPoints="1"/>
            </p:cNvSpPr>
            <p:nvPr/>
          </p:nvSpPr>
          <p:spPr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9" name="Freeform 140"/>
            <p:cNvSpPr>
              <a:spLocks noEditPoints="1"/>
            </p:cNvSpPr>
            <p:nvPr/>
          </p:nvSpPr>
          <p:spPr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0" name="Freeform 141"/>
            <p:cNvSpPr>
              <a:spLocks noEditPoints="1"/>
            </p:cNvSpPr>
            <p:nvPr/>
          </p:nvSpPr>
          <p:spPr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1" name="Freeform 142"/>
            <p:cNvSpPr>
              <a:spLocks noEditPoints="1"/>
            </p:cNvSpPr>
            <p:nvPr/>
          </p:nvSpPr>
          <p:spPr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2" name="Freeform 143"/>
            <p:cNvSpPr>
              <a:spLocks noEditPoints="1"/>
            </p:cNvSpPr>
            <p:nvPr/>
          </p:nvSpPr>
          <p:spPr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3" name="Freeform 144"/>
            <p:cNvSpPr>
              <a:spLocks noEditPoints="1"/>
            </p:cNvSpPr>
            <p:nvPr/>
          </p:nvSpPr>
          <p:spPr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4" name="Freeform 145"/>
            <p:cNvSpPr>
              <a:spLocks noEditPoints="1"/>
            </p:cNvSpPr>
            <p:nvPr/>
          </p:nvSpPr>
          <p:spPr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5" name="Rectangle 146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6" name="Freeform 147"/>
            <p:cNvSpPr/>
            <p:nvPr/>
          </p:nvSpPr>
          <p:spPr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" name="Group 148"/>
          <p:cNvGrpSpPr/>
          <p:nvPr/>
        </p:nvGrpSpPr>
        <p:grpSpPr>
          <a:xfrm>
            <a:off x="1066800" y="3444875"/>
            <a:ext cx="533400" cy="492125"/>
            <a:chOff x="96" y="2784"/>
            <a:chExt cx="1062" cy="981"/>
          </a:xfrm>
        </p:grpSpPr>
        <p:sp>
          <p:nvSpPr>
            <p:cNvPr id="1119" name="Freeform 149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0" name="Freeform 150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1" name="Freeform 151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2" name="Freeform 152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3" name="Freeform 153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4" name="Freeform 154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5" name="Freeform 155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6" name="Freeform 156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" name="Freeform 157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" name="Freeform 158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" name="Freeform 159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" name="Freeform 160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" name="Freeform 161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" name="Group 162"/>
          <p:cNvGrpSpPr/>
          <p:nvPr/>
        </p:nvGrpSpPr>
        <p:grpSpPr>
          <a:xfrm>
            <a:off x="1066800" y="4552950"/>
            <a:ext cx="533400" cy="492125"/>
            <a:chOff x="96" y="2784"/>
            <a:chExt cx="1062" cy="981"/>
          </a:xfrm>
        </p:grpSpPr>
        <p:sp>
          <p:nvSpPr>
            <p:cNvPr id="1106" name="Freeform 163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7" name="Freeform 164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8" name="Freeform 165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9" name="Freeform 166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0" name="Freeform 167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1" name="Freeform 168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2" name="Freeform 169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3" name="Freeform 170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4" name="Freeform 171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5" name="Freeform 172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" name="Freeform 173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7" name="Freeform 174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8" name="Freeform 175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" name="Group 176"/>
          <p:cNvGrpSpPr/>
          <p:nvPr/>
        </p:nvGrpSpPr>
        <p:grpSpPr>
          <a:xfrm>
            <a:off x="1066800" y="5562600"/>
            <a:ext cx="533400" cy="492125"/>
            <a:chOff x="96" y="2784"/>
            <a:chExt cx="1062" cy="981"/>
          </a:xfrm>
        </p:grpSpPr>
        <p:sp>
          <p:nvSpPr>
            <p:cNvPr id="1093" name="Freeform 177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4" name="Freeform 178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5" name="Freeform 179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6" name="Freeform 180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7" name="Freeform 181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8" name="Freeform 182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9" name="Freeform 183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0" name="Freeform 184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1" name="Freeform 185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2" name="Freeform 186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3" name="Freeform 187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4" name="Freeform 188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5" name="Freeform 189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0" name="Group 190"/>
          <p:cNvGrpSpPr/>
          <p:nvPr/>
        </p:nvGrpSpPr>
        <p:grpSpPr>
          <a:xfrm>
            <a:off x="381000" y="3962400"/>
            <a:ext cx="533400" cy="492125"/>
            <a:chOff x="96" y="2784"/>
            <a:chExt cx="1062" cy="981"/>
          </a:xfrm>
        </p:grpSpPr>
        <p:sp>
          <p:nvSpPr>
            <p:cNvPr id="1080" name="Freeform 191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1" name="Freeform 192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2" name="Freeform 193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3" name="Freeform 194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4" name="Freeform 195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5" name="Freeform 196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6" name="Freeform 197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7" name="Freeform 198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8" name="Freeform 199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9" name="Freeform 200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0" name="Freeform 201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1" name="Freeform 202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2" name="Freeform 203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1" name="Group 204"/>
          <p:cNvGrpSpPr/>
          <p:nvPr/>
        </p:nvGrpSpPr>
        <p:grpSpPr>
          <a:xfrm>
            <a:off x="381000" y="5070475"/>
            <a:ext cx="533400" cy="492125"/>
            <a:chOff x="96" y="2784"/>
            <a:chExt cx="1062" cy="981"/>
          </a:xfrm>
        </p:grpSpPr>
        <p:sp>
          <p:nvSpPr>
            <p:cNvPr id="1067" name="Freeform 205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" name="Freeform 206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" name="Freeform 207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" name="Freeform 208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1" name="Freeform 209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2" name="Freeform 210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" name="Freeform 211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4" name="Freeform 212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5" name="Freeform 213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6" name="Freeform 214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7" name="Freeform 215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8" name="Freeform 216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9" name="Freeform 217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2" name="Group 218"/>
          <p:cNvGrpSpPr/>
          <p:nvPr/>
        </p:nvGrpSpPr>
        <p:grpSpPr>
          <a:xfrm>
            <a:off x="381000" y="6121400"/>
            <a:ext cx="533400" cy="492125"/>
            <a:chOff x="96" y="2784"/>
            <a:chExt cx="1062" cy="981"/>
          </a:xfrm>
        </p:grpSpPr>
        <p:sp>
          <p:nvSpPr>
            <p:cNvPr id="1054" name="Freeform 219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5" name="Freeform 220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6" name="Freeform 221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7" name="Freeform 222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8" name="Freeform 223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9" name="Freeform 224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0" name="Freeform 225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1" name="Freeform 226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2" name="Freeform 227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3" name="Freeform 228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4" name="Freeform 229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" name="Freeform 230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" name="Freeform 231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3" name="Group 232"/>
          <p:cNvGrpSpPr/>
          <p:nvPr/>
        </p:nvGrpSpPr>
        <p:grpSpPr>
          <a:xfrm>
            <a:off x="6934200" y="-7937"/>
            <a:ext cx="2317750" cy="2063750"/>
            <a:chOff x="4080" y="-5"/>
            <a:chExt cx="1748" cy="1556"/>
          </a:xfrm>
        </p:grpSpPr>
        <p:sp>
          <p:nvSpPr>
            <p:cNvPr id="1039" name="Freeform 233"/>
            <p:cNvSpPr/>
            <p:nvPr userDrawn="1"/>
          </p:nvSpPr>
          <p:spPr>
            <a:xfrm>
              <a:off x="4161" y="-5"/>
              <a:ext cx="1585" cy="144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546" h="497">
                  <a:moveTo>
                    <a:pt x="23" y="4"/>
                  </a:moveTo>
                  <a:cubicBezTo>
                    <a:pt x="23" y="4"/>
                    <a:pt x="0" y="34"/>
                    <a:pt x="11" y="71"/>
                  </a:cubicBezTo>
                  <a:cubicBezTo>
                    <a:pt x="19" y="100"/>
                    <a:pt x="25" y="393"/>
                    <a:pt x="25" y="393"/>
                  </a:cubicBezTo>
                  <a:cubicBezTo>
                    <a:pt x="25" y="393"/>
                    <a:pt x="42" y="452"/>
                    <a:pt x="54" y="457"/>
                  </a:cubicBezTo>
                  <a:cubicBezTo>
                    <a:pt x="66" y="462"/>
                    <a:pt x="158" y="482"/>
                    <a:pt x="158" y="482"/>
                  </a:cubicBezTo>
                  <a:cubicBezTo>
                    <a:pt x="158" y="482"/>
                    <a:pt x="191" y="497"/>
                    <a:pt x="204" y="495"/>
                  </a:cubicBezTo>
                  <a:cubicBezTo>
                    <a:pt x="217" y="494"/>
                    <a:pt x="506" y="487"/>
                    <a:pt x="520" y="475"/>
                  </a:cubicBezTo>
                  <a:cubicBezTo>
                    <a:pt x="533" y="463"/>
                    <a:pt x="546" y="218"/>
                    <a:pt x="533" y="167"/>
                  </a:cubicBezTo>
                  <a:cubicBezTo>
                    <a:pt x="520" y="117"/>
                    <a:pt x="404" y="14"/>
                    <a:pt x="369" y="16"/>
                  </a:cubicBezTo>
                  <a:cubicBezTo>
                    <a:pt x="335" y="17"/>
                    <a:pt x="249" y="29"/>
                    <a:pt x="249" y="29"/>
                  </a:cubicBezTo>
                  <a:lnTo>
                    <a:pt x="198" y="11"/>
                  </a:lnTo>
                  <a:lnTo>
                    <a:pt x="151" y="2"/>
                  </a:lnTo>
                  <a:cubicBezTo>
                    <a:pt x="151" y="2"/>
                    <a:pt x="79" y="0"/>
                    <a:pt x="23" y="4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40" name="Group 234"/>
            <p:cNvGrpSpPr/>
            <p:nvPr userDrawn="1"/>
          </p:nvGrpSpPr>
          <p:grpSpPr>
            <a:xfrm>
              <a:off x="4080" y="0"/>
              <a:ext cx="1748" cy="1551"/>
              <a:chOff x="2918" y="18"/>
              <a:chExt cx="2958" cy="2699"/>
            </a:xfrm>
          </p:grpSpPr>
          <p:sp>
            <p:nvSpPr>
              <p:cNvPr id="1041" name="Freeform 235"/>
              <p:cNvSpPr/>
              <p:nvPr/>
            </p:nvSpPr>
            <p:spPr>
              <a:xfrm>
                <a:off x="3060" y="18"/>
                <a:ext cx="490" cy="18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97" h="37">
                    <a:moveTo>
                      <a:pt x="71" y="25"/>
                    </a:moveTo>
                    <a:cubicBezTo>
                      <a:pt x="81" y="22"/>
                      <a:pt x="87" y="21"/>
                      <a:pt x="91" y="20"/>
                    </a:cubicBezTo>
                    <a:cubicBezTo>
                      <a:pt x="91" y="19"/>
                      <a:pt x="91" y="19"/>
                      <a:pt x="92" y="17"/>
                    </a:cubicBezTo>
                    <a:cubicBezTo>
                      <a:pt x="97" y="11"/>
                      <a:pt x="95" y="4"/>
                      <a:pt x="88" y="0"/>
                    </a:cubicBezTo>
                    <a:lnTo>
                      <a:pt x="25" y="0"/>
                    </a:lnTo>
                    <a:cubicBezTo>
                      <a:pt x="10" y="3"/>
                      <a:pt x="0" y="10"/>
                      <a:pt x="10" y="22"/>
                    </a:cubicBezTo>
                    <a:cubicBezTo>
                      <a:pt x="10" y="22"/>
                      <a:pt x="28" y="37"/>
                      <a:pt x="71" y="2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2" name="Freeform 236"/>
              <p:cNvSpPr>
                <a:spLocks noEditPoints="1"/>
              </p:cNvSpPr>
              <p:nvPr/>
            </p:nvSpPr>
            <p:spPr>
              <a:xfrm>
                <a:off x="2918" y="18"/>
                <a:ext cx="2958" cy="269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585" h="534">
                    <a:moveTo>
                      <a:pt x="554" y="76"/>
                    </a:moveTo>
                    <a:cubicBezTo>
                      <a:pt x="551" y="32"/>
                      <a:pt x="543" y="9"/>
                      <a:pt x="504" y="1"/>
                    </a:cubicBezTo>
                    <a:cubicBezTo>
                      <a:pt x="500" y="1"/>
                      <a:pt x="494" y="0"/>
                      <a:pt x="486" y="0"/>
                    </a:cubicBezTo>
                    <a:lnTo>
                      <a:pt x="157" y="0"/>
                    </a:lnTo>
                    <a:cubicBezTo>
                      <a:pt x="156" y="5"/>
                      <a:pt x="153" y="17"/>
                      <a:pt x="158" y="17"/>
                    </a:cubicBezTo>
                    <a:cubicBezTo>
                      <a:pt x="171" y="17"/>
                      <a:pt x="223" y="21"/>
                      <a:pt x="225" y="21"/>
                    </a:cubicBezTo>
                    <a:cubicBezTo>
                      <a:pt x="226" y="21"/>
                      <a:pt x="250" y="16"/>
                      <a:pt x="237" y="28"/>
                    </a:cubicBezTo>
                    <a:cubicBezTo>
                      <a:pt x="223" y="41"/>
                      <a:pt x="192" y="41"/>
                      <a:pt x="174" y="39"/>
                    </a:cubicBezTo>
                    <a:cubicBezTo>
                      <a:pt x="131" y="36"/>
                      <a:pt x="152" y="56"/>
                      <a:pt x="168" y="56"/>
                    </a:cubicBezTo>
                    <a:cubicBezTo>
                      <a:pt x="218" y="56"/>
                      <a:pt x="228" y="68"/>
                      <a:pt x="207" y="71"/>
                    </a:cubicBezTo>
                    <a:cubicBezTo>
                      <a:pt x="186" y="74"/>
                      <a:pt x="182" y="73"/>
                      <a:pt x="162" y="76"/>
                    </a:cubicBezTo>
                    <a:cubicBezTo>
                      <a:pt x="7" y="101"/>
                      <a:pt x="59" y="60"/>
                      <a:pt x="74" y="60"/>
                    </a:cubicBezTo>
                    <a:cubicBezTo>
                      <a:pt x="139" y="59"/>
                      <a:pt x="123" y="37"/>
                      <a:pt x="107" y="42"/>
                    </a:cubicBezTo>
                    <a:cubicBezTo>
                      <a:pt x="91" y="46"/>
                      <a:pt x="34" y="27"/>
                      <a:pt x="26" y="63"/>
                    </a:cubicBezTo>
                    <a:cubicBezTo>
                      <a:pt x="19" y="100"/>
                      <a:pt x="42" y="282"/>
                      <a:pt x="36" y="317"/>
                    </a:cubicBezTo>
                    <a:cubicBezTo>
                      <a:pt x="0" y="534"/>
                      <a:pt x="199" y="487"/>
                      <a:pt x="199" y="487"/>
                    </a:cubicBezTo>
                    <a:cubicBezTo>
                      <a:pt x="156" y="453"/>
                      <a:pt x="174" y="421"/>
                      <a:pt x="171" y="403"/>
                    </a:cubicBezTo>
                    <a:cubicBezTo>
                      <a:pt x="161" y="345"/>
                      <a:pt x="154" y="337"/>
                      <a:pt x="144" y="341"/>
                    </a:cubicBezTo>
                    <a:cubicBezTo>
                      <a:pt x="121" y="352"/>
                      <a:pt x="123" y="358"/>
                      <a:pt x="126" y="367"/>
                    </a:cubicBezTo>
                    <a:cubicBezTo>
                      <a:pt x="142" y="416"/>
                      <a:pt x="105" y="376"/>
                      <a:pt x="105" y="376"/>
                    </a:cubicBezTo>
                    <a:cubicBezTo>
                      <a:pt x="98" y="380"/>
                      <a:pt x="95" y="390"/>
                      <a:pt x="99" y="399"/>
                    </a:cubicBezTo>
                    <a:cubicBezTo>
                      <a:pt x="131" y="463"/>
                      <a:pt x="101" y="446"/>
                      <a:pt x="94" y="435"/>
                    </a:cubicBezTo>
                    <a:cubicBezTo>
                      <a:pt x="61" y="390"/>
                      <a:pt x="92" y="366"/>
                      <a:pt x="88" y="352"/>
                    </a:cubicBezTo>
                    <a:cubicBezTo>
                      <a:pt x="75" y="295"/>
                      <a:pt x="118" y="274"/>
                      <a:pt x="124" y="265"/>
                    </a:cubicBezTo>
                    <a:cubicBezTo>
                      <a:pt x="130" y="256"/>
                      <a:pt x="127" y="253"/>
                      <a:pt x="129" y="234"/>
                    </a:cubicBezTo>
                    <a:cubicBezTo>
                      <a:pt x="136" y="195"/>
                      <a:pt x="155" y="216"/>
                      <a:pt x="153" y="228"/>
                    </a:cubicBezTo>
                    <a:cubicBezTo>
                      <a:pt x="148" y="274"/>
                      <a:pt x="176" y="242"/>
                      <a:pt x="186" y="228"/>
                    </a:cubicBezTo>
                    <a:cubicBezTo>
                      <a:pt x="218" y="186"/>
                      <a:pt x="214" y="229"/>
                      <a:pt x="209" y="237"/>
                    </a:cubicBezTo>
                    <a:cubicBezTo>
                      <a:pt x="203" y="244"/>
                      <a:pt x="198" y="255"/>
                      <a:pt x="200" y="260"/>
                    </a:cubicBezTo>
                    <a:cubicBezTo>
                      <a:pt x="208" y="283"/>
                      <a:pt x="193" y="305"/>
                      <a:pt x="188" y="306"/>
                    </a:cubicBezTo>
                    <a:cubicBezTo>
                      <a:pt x="184" y="308"/>
                      <a:pt x="170" y="314"/>
                      <a:pt x="170" y="332"/>
                    </a:cubicBezTo>
                    <a:cubicBezTo>
                      <a:pt x="171" y="350"/>
                      <a:pt x="192" y="382"/>
                      <a:pt x="192" y="395"/>
                    </a:cubicBezTo>
                    <a:cubicBezTo>
                      <a:pt x="193" y="492"/>
                      <a:pt x="236" y="499"/>
                      <a:pt x="255" y="497"/>
                    </a:cubicBezTo>
                    <a:cubicBezTo>
                      <a:pt x="275" y="496"/>
                      <a:pt x="445" y="490"/>
                      <a:pt x="515" y="483"/>
                    </a:cubicBezTo>
                    <a:cubicBezTo>
                      <a:pt x="585" y="477"/>
                      <a:pt x="538" y="458"/>
                      <a:pt x="518" y="458"/>
                    </a:cubicBezTo>
                    <a:cubicBezTo>
                      <a:pt x="467" y="458"/>
                      <a:pt x="454" y="427"/>
                      <a:pt x="454" y="427"/>
                    </a:cubicBezTo>
                    <a:cubicBezTo>
                      <a:pt x="454" y="427"/>
                      <a:pt x="453" y="405"/>
                      <a:pt x="431" y="400"/>
                    </a:cubicBezTo>
                    <a:cubicBezTo>
                      <a:pt x="376" y="385"/>
                      <a:pt x="411" y="353"/>
                      <a:pt x="425" y="345"/>
                    </a:cubicBezTo>
                    <a:cubicBezTo>
                      <a:pt x="438" y="338"/>
                      <a:pt x="430" y="335"/>
                      <a:pt x="420" y="329"/>
                    </a:cubicBezTo>
                    <a:cubicBezTo>
                      <a:pt x="398" y="316"/>
                      <a:pt x="394" y="300"/>
                      <a:pt x="396" y="270"/>
                    </a:cubicBezTo>
                    <a:cubicBezTo>
                      <a:pt x="397" y="240"/>
                      <a:pt x="416" y="249"/>
                      <a:pt x="416" y="249"/>
                    </a:cubicBezTo>
                    <a:cubicBezTo>
                      <a:pt x="416" y="249"/>
                      <a:pt x="448" y="262"/>
                      <a:pt x="460" y="256"/>
                    </a:cubicBezTo>
                    <a:cubicBezTo>
                      <a:pt x="472" y="250"/>
                      <a:pt x="467" y="239"/>
                      <a:pt x="461" y="244"/>
                    </a:cubicBezTo>
                    <a:cubicBezTo>
                      <a:pt x="455" y="248"/>
                      <a:pt x="412" y="244"/>
                      <a:pt x="407" y="223"/>
                    </a:cubicBezTo>
                    <a:cubicBezTo>
                      <a:pt x="403" y="202"/>
                      <a:pt x="418" y="213"/>
                      <a:pt x="422" y="214"/>
                    </a:cubicBezTo>
                    <a:cubicBezTo>
                      <a:pt x="427" y="216"/>
                      <a:pt x="427" y="220"/>
                      <a:pt x="439" y="226"/>
                    </a:cubicBezTo>
                    <a:cubicBezTo>
                      <a:pt x="468" y="241"/>
                      <a:pt x="454" y="224"/>
                      <a:pt x="454" y="224"/>
                    </a:cubicBezTo>
                    <a:cubicBezTo>
                      <a:pt x="454" y="224"/>
                      <a:pt x="454" y="224"/>
                      <a:pt x="438" y="209"/>
                    </a:cubicBezTo>
                    <a:cubicBezTo>
                      <a:pt x="423" y="194"/>
                      <a:pt x="406" y="199"/>
                      <a:pt x="389" y="199"/>
                    </a:cubicBezTo>
                    <a:cubicBezTo>
                      <a:pt x="373" y="199"/>
                      <a:pt x="376" y="211"/>
                      <a:pt x="376" y="211"/>
                    </a:cubicBezTo>
                    <a:cubicBezTo>
                      <a:pt x="376" y="211"/>
                      <a:pt x="373" y="242"/>
                      <a:pt x="370" y="291"/>
                    </a:cubicBezTo>
                    <a:cubicBezTo>
                      <a:pt x="368" y="341"/>
                      <a:pt x="360" y="347"/>
                      <a:pt x="357" y="343"/>
                    </a:cubicBezTo>
                    <a:cubicBezTo>
                      <a:pt x="354" y="338"/>
                      <a:pt x="350" y="313"/>
                      <a:pt x="350" y="305"/>
                    </a:cubicBezTo>
                    <a:cubicBezTo>
                      <a:pt x="350" y="298"/>
                      <a:pt x="345" y="264"/>
                      <a:pt x="347" y="230"/>
                    </a:cubicBezTo>
                    <a:cubicBezTo>
                      <a:pt x="350" y="195"/>
                      <a:pt x="356" y="210"/>
                      <a:pt x="334" y="201"/>
                    </a:cubicBezTo>
                    <a:cubicBezTo>
                      <a:pt x="311" y="192"/>
                      <a:pt x="323" y="182"/>
                      <a:pt x="331" y="182"/>
                    </a:cubicBezTo>
                    <a:cubicBezTo>
                      <a:pt x="338" y="182"/>
                      <a:pt x="350" y="189"/>
                      <a:pt x="352" y="181"/>
                    </a:cubicBezTo>
                    <a:cubicBezTo>
                      <a:pt x="356" y="160"/>
                      <a:pt x="359" y="141"/>
                      <a:pt x="347" y="136"/>
                    </a:cubicBezTo>
                    <a:cubicBezTo>
                      <a:pt x="322" y="127"/>
                      <a:pt x="332" y="121"/>
                      <a:pt x="341" y="118"/>
                    </a:cubicBezTo>
                    <a:cubicBezTo>
                      <a:pt x="350" y="115"/>
                      <a:pt x="352" y="94"/>
                      <a:pt x="339" y="99"/>
                    </a:cubicBezTo>
                    <a:cubicBezTo>
                      <a:pt x="313" y="107"/>
                      <a:pt x="316" y="85"/>
                      <a:pt x="321" y="82"/>
                    </a:cubicBezTo>
                    <a:cubicBezTo>
                      <a:pt x="325" y="79"/>
                      <a:pt x="334" y="83"/>
                      <a:pt x="331" y="62"/>
                    </a:cubicBezTo>
                    <a:cubicBezTo>
                      <a:pt x="328" y="41"/>
                      <a:pt x="347" y="34"/>
                      <a:pt x="351" y="53"/>
                    </a:cubicBezTo>
                    <a:cubicBezTo>
                      <a:pt x="354" y="73"/>
                      <a:pt x="363" y="112"/>
                      <a:pt x="369" y="103"/>
                    </a:cubicBezTo>
                    <a:cubicBezTo>
                      <a:pt x="375" y="94"/>
                      <a:pt x="385" y="57"/>
                      <a:pt x="395" y="41"/>
                    </a:cubicBezTo>
                    <a:cubicBezTo>
                      <a:pt x="406" y="24"/>
                      <a:pt x="418" y="38"/>
                      <a:pt x="415" y="47"/>
                    </a:cubicBezTo>
                    <a:cubicBezTo>
                      <a:pt x="401" y="88"/>
                      <a:pt x="426" y="90"/>
                      <a:pt x="426" y="90"/>
                    </a:cubicBezTo>
                    <a:cubicBezTo>
                      <a:pt x="426" y="90"/>
                      <a:pt x="423" y="96"/>
                      <a:pt x="409" y="95"/>
                    </a:cubicBezTo>
                    <a:cubicBezTo>
                      <a:pt x="382" y="92"/>
                      <a:pt x="393" y="110"/>
                      <a:pt x="405" y="115"/>
                    </a:cubicBezTo>
                    <a:cubicBezTo>
                      <a:pt x="431" y="124"/>
                      <a:pt x="414" y="130"/>
                      <a:pt x="401" y="130"/>
                    </a:cubicBezTo>
                    <a:cubicBezTo>
                      <a:pt x="387" y="130"/>
                      <a:pt x="381" y="134"/>
                      <a:pt x="378" y="148"/>
                    </a:cubicBezTo>
                    <a:cubicBezTo>
                      <a:pt x="369" y="191"/>
                      <a:pt x="401" y="181"/>
                      <a:pt x="401" y="181"/>
                    </a:cubicBezTo>
                    <a:cubicBezTo>
                      <a:pt x="452" y="195"/>
                      <a:pt x="528" y="188"/>
                      <a:pt x="528" y="188"/>
                    </a:cubicBezTo>
                    <a:cubicBezTo>
                      <a:pt x="543" y="192"/>
                      <a:pt x="552" y="189"/>
                      <a:pt x="558" y="181"/>
                    </a:cubicBezTo>
                    <a:lnTo>
                      <a:pt x="558" y="103"/>
                    </a:lnTo>
                    <a:cubicBezTo>
                      <a:pt x="556" y="93"/>
                      <a:pt x="555" y="84"/>
                      <a:pt x="554" y="76"/>
                    </a:cubicBezTo>
                    <a:close/>
                    <a:moveTo>
                      <a:pt x="231" y="77"/>
                    </a:moveTo>
                    <a:cubicBezTo>
                      <a:pt x="233" y="65"/>
                      <a:pt x="249" y="69"/>
                      <a:pt x="249" y="69"/>
                    </a:cubicBezTo>
                    <a:cubicBezTo>
                      <a:pt x="249" y="69"/>
                      <a:pt x="278" y="79"/>
                      <a:pt x="290" y="78"/>
                    </a:cubicBezTo>
                    <a:cubicBezTo>
                      <a:pt x="301" y="76"/>
                      <a:pt x="318" y="93"/>
                      <a:pt x="293" y="93"/>
                    </a:cubicBezTo>
                    <a:cubicBezTo>
                      <a:pt x="267" y="93"/>
                      <a:pt x="228" y="104"/>
                      <a:pt x="231" y="77"/>
                    </a:cubicBezTo>
                    <a:close/>
                    <a:moveTo>
                      <a:pt x="171" y="195"/>
                    </a:moveTo>
                    <a:cubicBezTo>
                      <a:pt x="153" y="195"/>
                      <a:pt x="46" y="237"/>
                      <a:pt x="45" y="128"/>
                    </a:cubicBezTo>
                    <a:cubicBezTo>
                      <a:pt x="45" y="104"/>
                      <a:pt x="39" y="83"/>
                      <a:pt x="69" y="98"/>
                    </a:cubicBezTo>
                    <a:cubicBezTo>
                      <a:pt x="99" y="112"/>
                      <a:pt x="72" y="111"/>
                      <a:pt x="137" y="108"/>
                    </a:cubicBezTo>
                    <a:cubicBezTo>
                      <a:pt x="137" y="108"/>
                      <a:pt x="184" y="110"/>
                      <a:pt x="191" y="106"/>
                    </a:cubicBezTo>
                    <a:cubicBezTo>
                      <a:pt x="199" y="101"/>
                      <a:pt x="192" y="91"/>
                      <a:pt x="207" y="91"/>
                    </a:cubicBezTo>
                    <a:cubicBezTo>
                      <a:pt x="222" y="90"/>
                      <a:pt x="220" y="105"/>
                      <a:pt x="220" y="105"/>
                    </a:cubicBezTo>
                    <a:cubicBezTo>
                      <a:pt x="220" y="105"/>
                      <a:pt x="207" y="124"/>
                      <a:pt x="305" y="111"/>
                    </a:cubicBezTo>
                    <a:cubicBezTo>
                      <a:pt x="317" y="109"/>
                      <a:pt x="327" y="121"/>
                      <a:pt x="302" y="121"/>
                    </a:cubicBezTo>
                    <a:cubicBezTo>
                      <a:pt x="290" y="122"/>
                      <a:pt x="272" y="128"/>
                      <a:pt x="278" y="143"/>
                    </a:cubicBezTo>
                    <a:cubicBezTo>
                      <a:pt x="284" y="158"/>
                      <a:pt x="276" y="256"/>
                      <a:pt x="276" y="256"/>
                    </a:cubicBezTo>
                    <a:cubicBezTo>
                      <a:pt x="276" y="256"/>
                      <a:pt x="271" y="274"/>
                      <a:pt x="262" y="245"/>
                    </a:cubicBezTo>
                    <a:cubicBezTo>
                      <a:pt x="259" y="235"/>
                      <a:pt x="262" y="144"/>
                      <a:pt x="260" y="137"/>
                    </a:cubicBezTo>
                    <a:cubicBezTo>
                      <a:pt x="259" y="129"/>
                      <a:pt x="217" y="122"/>
                      <a:pt x="215" y="154"/>
                    </a:cubicBezTo>
                    <a:cubicBezTo>
                      <a:pt x="214" y="185"/>
                      <a:pt x="205" y="195"/>
                      <a:pt x="171" y="195"/>
                    </a:cubicBezTo>
                    <a:close/>
                    <a:moveTo>
                      <a:pt x="237" y="231"/>
                    </a:moveTo>
                    <a:cubicBezTo>
                      <a:pt x="230" y="240"/>
                      <a:pt x="219" y="247"/>
                      <a:pt x="223" y="225"/>
                    </a:cubicBezTo>
                    <a:cubicBezTo>
                      <a:pt x="228" y="202"/>
                      <a:pt x="232" y="170"/>
                      <a:pt x="232" y="155"/>
                    </a:cubicBezTo>
                    <a:cubicBezTo>
                      <a:pt x="232" y="155"/>
                      <a:pt x="244" y="135"/>
                      <a:pt x="247" y="158"/>
                    </a:cubicBezTo>
                    <a:cubicBezTo>
                      <a:pt x="250" y="181"/>
                      <a:pt x="244" y="221"/>
                      <a:pt x="237" y="231"/>
                    </a:cubicBezTo>
                    <a:close/>
                    <a:moveTo>
                      <a:pt x="326" y="292"/>
                    </a:moveTo>
                    <a:cubicBezTo>
                      <a:pt x="327" y="320"/>
                      <a:pt x="355" y="400"/>
                      <a:pt x="286" y="399"/>
                    </a:cubicBezTo>
                    <a:cubicBezTo>
                      <a:pt x="217" y="398"/>
                      <a:pt x="214" y="409"/>
                      <a:pt x="215" y="321"/>
                    </a:cubicBezTo>
                    <a:cubicBezTo>
                      <a:pt x="216" y="236"/>
                      <a:pt x="225" y="253"/>
                      <a:pt x="230" y="264"/>
                    </a:cubicBezTo>
                    <a:cubicBezTo>
                      <a:pt x="230" y="264"/>
                      <a:pt x="253" y="318"/>
                      <a:pt x="309" y="277"/>
                    </a:cubicBezTo>
                    <a:cubicBezTo>
                      <a:pt x="319" y="269"/>
                      <a:pt x="324" y="263"/>
                      <a:pt x="326" y="292"/>
                    </a:cubicBezTo>
                    <a:close/>
                    <a:moveTo>
                      <a:pt x="318" y="133"/>
                    </a:moveTo>
                    <a:cubicBezTo>
                      <a:pt x="338" y="148"/>
                      <a:pt x="316" y="165"/>
                      <a:pt x="316" y="165"/>
                    </a:cubicBezTo>
                    <a:cubicBezTo>
                      <a:pt x="316" y="165"/>
                      <a:pt x="302" y="189"/>
                      <a:pt x="313" y="213"/>
                    </a:cubicBezTo>
                    <a:cubicBezTo>
                      <a:pt x="324" y="237"/>
                      <a:pt x="324" y="265"/>
                      <a:pt x="301" y="239"/>
                    </a:cubicBezTo>
                    <a:cubicBezTo>
                      <a:pt x="279" y="214"/>
                      <a:pt x="293" y="156"/>
                      <a:pt x="299" y="144"/>
                    </a:cubicBezTo>
                    <a:cubicBezTo>
                      <a:pt x="299" y="144"/>
                      <a:pt x="299" y="118"/>
                      <a:pt x="318" y="133"/>
                    </a:cubicBezTo>
                    <a:close/>
                    <a:moveTo>
                      <a:pt x="507" y="179"/>
                    </a:moveTo>
                    <a:cubicBezTo>
                      <a:pt x="498" y="185"/>
                      <a:pt x="507" y="179"/>
                      <a:pt x="465" y="177"/>
                    </a:cubicBezTo>
                    <a:cubicBezTo>
                      <a:pt x="423" y="176"/>
                      <a:pt x="461" y="162"/>
                      <a:pt x="461" y="162"/>
                    </a:cubicBezTo>
                    <a:cubicBezTo>
                      <a:pt x="565" y="166"/>
                      <a:pt x="516" y="173"/>
                      <a:pt x="507" y="179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3" name="Freeform 237"/>
              <p:cNvSpPr/>
              <p:nvPr/>
            </p:nvSpPr>
            <p:spPr>
              <a:xfrm>
                <a:off x="3621" y="1286"/>
                <a:ext cx="237" cy="283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47" h="56">
                    <a:moveTo>
                      <a:pt x="40" y="15"/>
                    </a:moveTo>
                    <a:cubicBezTo>
                      <a:pt x="37" y="0"/>
                      <a:pt x="0" y="23"/>
                      <a:pt x="27" y="56"/>
                    </a:cubicBezTo>
                    <a:cubicBezTo>
                      <a:pt x="27" y="56"/>
                      <a:pt x="47" y="49"/>
                      <a:pt x="40" y="1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4" name="Freeform 238"/>
              <p:cNvSpPr/>
              <p:nvPr/>
            </p:nvSpPr>
            <p:spPr>
              <a:xfrm>
                <a:off x="3402" y="1403"/>
                <a:ext cx="209" cy="37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41" h="75">
                    <a:moveTo>
                      <a:pt x="19" y="27"/>
                    </a:moveTo>
                    <a:cubicBezTo>
                      <a:pt x="0" y="54"/>
                      <a:pt x="6" y="63"/>
                      <a:pt x="12" y="69"/>
                    </a:cubicBezTo>
                    <a:cubicBezTo>
                      <a:pt x="18" y="75"/>
                      <a:pt x="30" y="74"/>
                      <a:pt x="40" y="45"/>
                    </a:cubicBezTo>
                    <a:cubicBezTo>
                      <a:pt x="40" y="45"/>
                      <a:pt x="32" y="31"/>
                      <a:pt x="37" y="24"/>
                    </a:cubicBezTo>
                    <a:cubicBezTo>
                      <a:pt x="41" y="16"/>
                      <a:pt x="38" y="0"/>
                      <a:pt x="19" y="27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5" name="Freeform 239"/>
              <p:cNvSpPr/>
              <p:nvPr/>
            </p:nvSpPr>
            <p:spPr>
              <a:xfrm>
                <a:off x="3273" y="645"/>
                <a:ext cx="683" cy="31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35" h="63">
                    <a:moveTo>
                      <a:pt x="112" y="4"/>
                    </a:moveTo>
                    <a:cubicBezTo>
                      <a:pt x="105" y="9"/>
                      <a:pt x="24" y="4"/>
                      <a:pt x="24" y="4"/>
                    </a:cubicBezTo>
                    <a:cubicBezTo>
                      <a:pt x="15" y="4"/>
                      <a:pt x="3" y="1"/>
                      <a:pt x="2" y="25"/>
                    </a:cubicBezTo>
                    <a:cubicBezTo>
                      <a:pt x="0" y="63"/>
                      <a:pt x="48" y="58"/>
                      <a:pt x="60" y="58"/>
                    </a:cubicBezTo>
                    <a:cubicBezTo>
                      <a:pt x="72" y="58"/>
                      <a:pt x="84" y="48"/>
                      <a:pt x="96" y="54"/>
                    </a:cubicBezTo>
                    <a:cubicBezTo>
                      <a:pt x="96" y="54"/>
                      <a:pt x="107" y="63"/>
                      <a:pt x="113" y="53"/>
                    </a:cubicBezTo>
                    <a:cubicBezTo>
                      <a:pt x="135" y="13"/>
                      <a:pt x="120" y="0"/>
                      <a:pt x="112" y="4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6" name="Freeform 240"/>
              <p:cNvSpPr/>
              <p:nvPr/>
            </p:nvSpPr>
            <p:spPr>
              <a:xfrm>
                <a:off x="4046" y="1544"/>
                <a:ext cx="490" cy="51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97" h="102">
                    <a:moveTo>
                      <a:pt x="67" y="5"/>
                    </a:moveTo>
                    <a:cubicBezTo>
                      <a:pt x="55" y="10"/>
                      <a:pt x="31" y="5"/>
                      <a:pt x="31" y="5"/>
                    </a:cubicBezTo>
                    <a:cubicBezTo>
                      <a:pt x="0" y="6"/>
                      <a:pt x="16" y="39"/>
                      <a:pt x="12" y="57"/>
                    </a:cubicBezTo>
                    <a:cubicBezTo>
                      <a:pt x="8" y="76"/>
                      <a:pt x="63" y="102"/>
                      <a:pt x="79" y="62"/>
                    </a:cubicBezTo>
                    <a:cubicBezTo>
                      <a:pt x="97" y="20"/>
                      <a:pt x="79" y="0"/>
                      <a:pt x="67" y="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7" name="Freeform 241"/>
              <p:cNvSpPr/>
              <p:nvPr/>
            </p:nvSpPr>
            <p:spPr>
              <a:xfrm>
                <a:off x="5173" y="1024"/>
                <a:ext cx="500" cy="96"/>
              </a:xfrm>
              <a:custGeom>
                <a:avLst/>
                <a:gdLst/>
                <a:ahLst/>
                <a:cxnLst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0"/>
                  </a:cxn>
                </a:cxnLst>
                <a:rect l="0" t="0" r="0" b="0"/>
                <a:pathLst>
                  <a:path w="99" h="19">
                    <a:moveTo>
                      <a:pt x="15" y="0"/>
                    </a:moveTo>
                    <a:cubicBezTo>
                      <a:pt x="0" y="0"/>
                      <a:pt x="19" y="19"/>
                      <a:pt x="40" y="15"/>
                    </a:cubicBezTo>
                    <a:cubicBezTo>
                      <a:pt x="99" y="1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8" name="Freeform 242"/>
              <p:cNvSpPr/>
              <p:nvPr/>
            </p:nvSpPr>
            <p:spPr>
              <a:xfrm>
                <a:off x="5339" y="1003"/>
                <a:ext cx="385" cy="23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76" h="47">
                    <a:moveTo>
                      <a:pt x="21" y="37"/>
                    </a:moveTo>
                    <a:cubicBezTo>
                      <a:pt x="21" y="37"/>
                      <a:pt x="50" y="47"/>
                      <a:pt x="70" y="17"/>
                    </a:cubicBezTo>
                    <a:cubicBezTo>
                      <a:pt x="76" y="7"/>
                      <a:pt x="65" y="0"/>
                      <a:pt x="48" y="3"/>
                    </a:cubicBezTo>
                    <a:cubicBezTo>
                      <a:pt x="39" y="5"/>
                      <a:pt x="39" y="32"/>
                      <a:pt x="19" y="32"/>
                    </a:cubicBezTo>
                    <a:cubicBezTo>
                      <a:pt x="0" y="32"/>
                      <a:pt x="21" y="37"/>
                      <a:pt x="21" y="37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9" name="Freeform 243"/>
              <p:cNvSpPr/>
              <p:nvPr/>
            </p:nvSpPr>
            <p:spPr>
              <a:xfrm>
                <a:off x="5325" y="1201"/>
                <a:ext cx="415" cy="18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82" h="37">
                    <a:moveTo>
                      <a:pt x="72" y="6"/>
                    </a:moveTo>
                    <a:cubicBezTo>
                      <a:pt x="57" y="23"/>
                      <a:pt x="24" y="17"/>
                      <a:pt x="24" y="17"/>
                    </a:cubicBezTo>
                    <a:cubicBezTo>
                      <a:pt x="24" y="17"/>
                      <a:pt x="0" y="16"/>
                      <a:pt x="17" y="26"/>
                    </a:cubicBezTo>
                    <a:cubicBezTo>
                      <a:pt x="33" y="37"/>
                      <a:pt x="53" y="32"/>
                      <a:pt x="76" y="23"/>
                    </a:cubicBezTo>
                    <a:cubicBezTo>
                      <a:pt x="78" y="22"/>
                      <a:pt x="80" y="21"/>
                      <a:pt x="82" y="20"/>
                    </a:cubicBezTo>
                    <a:lnTo>
                      <a:pt x="82" y="0"/>
                    </a:lnTo>
                    <a:cubicBezTo>
                      <a:pt x="79" y="1"/>
                      <a:pt x="75" y="2"/>
                      <a:pt x="72" y="6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0" name="Freeform 244"/>
              <p:cNvSpPr/>
              <p:nvPr/>
            </p:nvSpPr>
            <p:spPr>
              <a:xfrm>
                <a:off x="5001" y="1378"/>
                <a:ext cx="699" cy="16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38" h="33">
                    <a:moveTo>
                      <a:pt x="21" y="1"/>
                    </a:moveTo>
                    <a:cubicBezTo>
                      <a:pt x="21" y="1"/>
                      <a:pt x="0" y="8"/>
                      <a:pt x="8" y="14"/>
                    </a:cubicBezTo>
                    <a:cubicBezTo>
                      <a:pt x="15" y="20"/>
                      <a:pt x="48" y="22"/>
                      <a:pt x="57" y="22"/>
                    </a:cubicBezTo>
                    <a:cubicBezTo>
                      <a:pt x="66" y="22"/>
                      <a:pt x="96" y="33"/>
                      <a:pt x="117" y="23"/>
                    </a:cubicBezTo>
                    <a:cubicBezTo>
                      <a:pt x="138" y="12"/>
                      <a:pt x="123" y="9"/>
                      <a:pt x="114" y="8"/>
                    </a:cubicBezTo>
                    <a:cubicBezTo>
                      <a:pt x="105" y="6"/>
                      <a:pt x="102" y="0"/>
                      <a:pt x="82" y="3"/>
                    </a:cubicBezTo>
                    <a:cubicBezTo>
                      <a:pt x="37" y="11"/>
                      <a:pt x="21" y="1"/>
                      <a:pt x="21" y="1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1" name="Freeform 245"/>
              <p:cNvSpPr/>
              <p:nvPr/>
            </p:nvSpPr>
            <p:spPr>
              <a:xfrm>
                <a:off x="5078" y="1540"/>
                <a:ext cx="565" cy="14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12" h="29">
                    <a:moveTo>
                      <a:pt x="98" y="19"/>
                    </a:moveTo>
                    <a:cubicBezTo>
                      <a:pt x="112" y="13"/>
                      <a:pt x="111" y="0"/>
                      <a:pt x="103" y="4"/>
                    </a:cubicBezTo>
                    <a:cubicBezTo>
                      <a:pt x="96" y="9"/>
                      <a:pt x="83" y="10"/>
                      <a:pt x="74" y="10"/>
                    </a:cubicBezTo>
                    <a:cubicBezTo>
                      <a:pt x="65" y="11"/>
                      <a:pt x="45" y="3"/>
                      <a:pt x="36" y="6"/>
                    </a:cubicBezTo>
                    <a:cubicBezTo>
                      <a:pt x="27" y="9"/>
                      <a:pt x="2" y="4"/>
                      <a:pt x="2" y="4"/>
                    </a:cubicBezTo>
                    <a:cubicBezTo>
                      <a:pt x="0" y="29"/>
                      <a:pt x="83" y="25"/>
                      <a:pt x="98" y="19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2" name="Freeform 246"/>
              <p:cNvSpPr/>
              <p:nvPr/>
            </p:nvSpPr>
            <p:spPr>
              <a:xfrm>
                <a:off x="5041" y="1657"/>
                <a:ext cx="581" cy="47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15" h="95">
                    <a:moveTo>
                      <a:pt x="3" y="53"/>
                    </a:moveTo>
                    <a:cubicBezTo>
                      <a:pt x="5" y="60"/>
                      <a:pt x="14" y="68"/>
                      <a:pt x="26" y="54"/>
                    </a:cubicBezTo>
                    <a:cubicBezTo>
                      <a:pt x="48" y="29"/>
                      <a:pt x="48" y="72"/>
                      <a:pt x="50" y="77"/>
                    </a:cubicBezTo>
                    <a:cubicBezTo>
                      <a:pt x="51" y="81"/>
                      <a:pt x="54" y="95"/>
                      <a:pt x="59" y="84"/>
                    </a:cubicBezTo>
                    <a:cubicBezTo>
                      <a:pt x="63" y="74"/>
                      <a:pt x="70" y="39"/>
                      <a:pt x="81" y="52"/>
                    </a:cubicBezTo>
                    <a:cubicBezTo>
                      <a:pt x="100" y="76"/>
                      <a:pt x="115" y="54"/>
                      <a:pt x="111" y="52"/>
                    </a:cubicBezTo>
                    <a:cubicBezTo>
                      <a:pt x="106" y="51"/>
                      <a:pt x="79" y="37"/>
                      <a:pt x="79" y="27"/>
                    </a:cubicBezTo>
                    <a:cubicBezTo>
                      <a:pt x="79" y="16"/>
                      <a:pt x="42" y="0"/>
                      <a:pt x="37" y="16"/>
                    </a:cubicBezTo>
                    <a:cubicBezTo>
                      <a:pt x="33" y="33"/>
                      <a:pt x="12" y="41"/>
                      <a:pt x="12" y="41"/>
                    </a:cubicBezTo>
                    <a:cubicBezTo>
                      <a:pt x="0" y="44"/>
                      <a:pt x="2" y="45"/>
                      <a:pt x="3" y="53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3" name="Freeform 247"/>
              <p:cNvSpPr/>
              <p:nvPr/>
            </p:nvSpPr>
            <p:spPr>
              <a:xfrm>
                <a:off x="5420" y="1463"/>
                <a:ext cx="330" cy="854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65" h="169">
                    <a:moveTo>
                      <a:pt x="51" y="40"/>
                    </a:moveTo>
                    <a:cubicBezTo>
                      <a:pt x="44" y="46"/>
                      <a:pt x="30" y="49"/>
                      <a:pt x="22" y="49"/>
                    </a:cubicBezTo>
                    <a:cubicBezTo>
                      <a:pt x="13" y="48"/>
                      <a:pt x="14" y="56"/>
                      <a:pt x="22" y="59"/>
                    </a:cubicBezTo>
                    <a:cubicBezTo>
                      <a:pt x="30" y="62"/>
                      <a:pt x="49" y="75"/>
                      <a:pt x="50" y="90"/>
                    </a:cubicBezTo>
                    <a:cubicBezTo>
                      <a:pt x="50" y="104"/>
                      <a:pt x="51" y="115"/>
                      <a:pt x="34" y="118"/>
                    </a:cubicBezTo>
                    <a:cubicBezTo>
                      <a:pt x="18" y="122"/>
                      <a:pt x="3" y="124"/>
                      <a:pt x="0" y="148"/>
                    </a:cubicBezTo>
                    <a:cubicBezTo>
                      <a:pt x="0" y="148"/>
                      <a:pt x="10" y="154"/>
                      <a:pt x="17" y="155"/>
                    </a:cubicBezTo>
                    <a:cubicBezTo>
                      <a:pt x="23" y="155"/>
                      <a:pt x="42" y="163"/>
                      <a:pt x="47" y="166"/>
                    </a:cubicBezTo>
                    <a:cubicBezTo>
                      <a:pt x="51" y="169"/>
                      <a:pt x="58" y="167"/>
                      <a:pt x="63" y="162"/>
                    </a:cubicBezTo>
                    <a:lnTo>
                      <a:pt x="65" y="0"/>
                    </a:lnTo>
                    <a:cubicBezTo>
                      <a:pt x="64" y="8"/>
                      <a:pt x="58" y="36"/>
                      <a:pt x="51" y="4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68248" name="Rectangle 248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298450" y="300038"/>
            <a:ext cx="8540750" cy="896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5" name="Rectangle 249"/>
          <p:cNvSpPr>
            <a:spLocks noGrp="1" noRot="1"/>
          </p:cNvSpPr>
          <p:nvPr>
            <p:ph type="body" idx="1"/>
          </p:nvPr>
        </p:nvSpPr>
        <p:spPr>
          <a:xfrm>
            <a:off x="609600" y="1341438"/>
            <a:ext cx="8153400" cy="47577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68250" name="Rectangle 25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8251" name="Rectangle 2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8252" name="Rectangle 2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Ø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1631"/>
            <a:ext cx="8139178" cy="4041680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1631"/>
            <a:ext cx="8139178" cy="4041680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7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288.xml"/><Relationship Id="rId1" Type="http://schemas.openxmlformats.org/officeDocument/2006/relationships/tags" Target="../tags/tag28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92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tags" Target="../tags/tag291.xml"/><Relationship Id="rId4" Type="http://schemas.openxmlformats.org/officeDocument/2006/relationships/image" Target="../media/image3.jpeg"/><Relationship Id="rId3" Type="http://schemas.openxmlformats.org/officeDocument/2006/relationships/tags" Target="../tags/tag290.xml"/><Relationship Id="rId2" Type="http://schemas.openxmlformats.org/officeDocument/2006/relationships/image" Target="../media/image2.jpeg"/><Relationship Id="rId10" Type="http://schemas.openxmlformats.org/officeDocument/2006/relationships/notesSlide" Target="../notesSlides/notesSlide1.xml"/><Relationship Id="rId1" Type="http://schemas.openxmlformats.org/officeDocument/2006/relationships/tags" Target="../tags/tag289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image" Target="../media/image3.jpeg"/><Relationship Id="rId3" Type="http://schemas.openxmlformats.org/officeDocument/2006/relationships/tags" Target="../tags/tag294.xml"/><Relationship Id="rId2" Type="http://schemas.openxmlformats.org/officeDocument/2006/relationships/image" Target="../media/image2.jpeg"/><Relationship Id="rId1" Type="http://schemas.openxmlformats.org/officeDocument/2006/relationships/tags" Target="../tags/tag29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00.xml"/><Relationship Id="rId5" Type="http://schemas.openxmlformats.org/officeDocument/2006/relationships/tags" Target="../tags/tag299.xml"/><Relationship Id="rId4" Type="http://schemas.openxmlformats.org/officeDocument/2006/relationships/image" Target="../media/image3.jpeg"/><Relationship Id="rId3" Type="http://schemas.openxmlformats.org/officeDocument/2006/relationships/tags" Target="../tags/tag298.xml"/><Relationship Id="rId2" Type="http://schemas.openxmlformats.org/officeDocument/2006/relationships/image" Target="../media/image2.jpeg"/><Relationship Id="rId1" Type="http://schemas.openxmlformats.org/officeDocument/2006/relationships/tags" Target="../tags/tag29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jpeg"/><Relationship Id="rId3" Type="http://schemas.openxmlformats.org/officeDocument/2006/relationships/tags" Target="../tags/tag302.xml"/><Relationship Id="rId2" Type="http://schemas.openxmlformats.org/officeDocument/2006/relationships/image" Target="../media/image2.jpeg"/><Relationship Id="rId11" Type="http://schemas.openxmlformats.org/officeDocument/2006/relationships/slideLayout" Target="../slideLayouts/slideLayout18.xml"/><Relationship Id="rId10" Type="http://schemas.openxmlformats.org/officeDocument/2006/relationships/themeOverride" Target="../theme/themeOverride2.xml"/><Relationship Id="rId1" Type="http://schemas.openxmlformats.org/officeDocument/2006/relationships/tags" Target="../tags/tag30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hemeOverride" Target="../theme/themeOverride3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image" Target="../media/image11.png"/><Relationship Id="rId4" Type="http://schemas.openxmlformats.org/officeDocument/2006/relationships/image" Target="../media/image3.jpeg"/><Relationship Id="rId3" Type="http://schemas.openxmlformats.org/officeDocument/2006/relationships/tags" Target="../tags/tag307.xml"/><Relationship Id="rId2" Type="http://schemas.openxmlformats.org/officeDocument/2006/relationships/image" Target="../media/image2.jpeg"/><Relationship Id="rId1" Type="http://schemas.openxmlformats.org/officeDocument/2006/relationships/tags" Target="../tags/tag30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image" Target="../media/image12.png"/><Relationship Id="rId4" Type="http://schemas.openxmlformats.org/officeDocument/2006/relationships/image" Target="../media/image3.jpeg"/><Relationship Id="rId3" Type="http://schemas.openxmlformats.org/officeDocument/2006/relationships/tags" Target="../tags/tag311.xml"/><Relationship Id="rId2" Type="http://schemas.openxmlformats.org/officeDocument/2006/relationships/image" Target="../media/image2.jpeg"/><Relationship Id="rId1" Type="http://schemas.openxmlformats.org/officeDocument/2006/relationships/tags" Target="../tags/tag31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image" Target="../media/image13.png"/><Relationship Id="rId5" Type="http://schemas.openxmlformats.org/officeDocument/2006/relationships/tags" Target="../tags/tag316.xml"/><Relationship Id="rId4" Type="http://schemas.openxmlformats.org/officeDocument/2006/relationships/image" Target="../media/image3.jpeg"/><Relationship Id="rId3" Type="http://schemas.openxmlformats.org/officeDocument/2006/relationships/tags" Target="../tags/tag315.xml"/><Relationship Id="rId2" Type="http://schemas.openxmlformats.org/officeDocument/2006/relationships/image" Target="../media/image2.jpeg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320.xml"/><Relationship Id="rId1" Type="http://schemas.openxmlformats.org/officeDocument/2006/relationships/tags" Target="../tags/tag31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image" Target="../media/image14.png"/><Relationship Id="rId5" Type="http://schemas.openxmlformats.org/officeDocument/2006/relationships/tags" Target="../tags/tag323.xml"/><Relationship Id="rId4" Type="http://schemas.openxmlformats.org/officeDocument/2006/relationships/image" Target="../media/image3.jpeg"/><Relationship Id="rId3" Type="http://schemas.openxmlformats.org/officeDocument/2006/relationships/tags" Target="../tags/tag322.xml"/><Relationship Id="rId2" Type="http://schemas.openxmlformats.org/officeDocument/2006/relationships/image" Target="../media/image2.jpeg"/><Relationship Id="rId1" Type="http://schemas.openxmlformats.org/officeDocument/2006/relationships/tags" Target="../tags/tag3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42100" y="2937975"/>
            <a:ext cx="6858000" cy="1790100"/>
          </a:xfrm>
        </p:spPr>
        <p:txBody>
          <a:bodyPr>
            <a:normAutofit fontScale="90000"/>
          </a:bodyPr>
          <a:lstStyle/>
          <a:p>
            <a: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仿宋_GB2312" panose="02010609030101010101" pitchFamily="49" charset="-122"/>
                <a:ea typeface="+mj-ea"/>
                <a:sym typeface="+mn-ea"/>
              </a:rPr>
              <a:t>郑州轻工业大学</a:t>
            </a: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仿宋_GB2312" panose="02010609030101010101" pitchFamily="49" charset="-122"/>
                <a:ea typeface="+mj-ea"/>
                <a:sym typeface="+mn-ea"/>
              </a:rPr>
            </a:b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仿宋_GB2312" panose="02010609030101010101" pitchFamily="49" charset="-122"/>
                <a:ea typeface="+mj-ea"/>
                <a:sym typeface="+mn-ea"/>
              </a:rPr>
            </a:br>
            <a: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学生网上评教操作流程</a:t>
            </a: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</a:b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</a:b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</a:br>
            <a:r>
              <a:rPr lang="en-US" altLang="zh-CN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2026</a:t>
            </a:r>
            <a:r>
              <a:rPr lang="zh-CN" altLang="en-US" sz="3110" kern="0" spc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年</a:t>
            </a:r>
            <a:r>
              <a:rPr lang="en-US" altLang="zh-CN" sz="3110" kern="0" spc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6</a:t>
            </a:r>
            <a:r>
              <a:rPr lang="zh-CN" altLang="en-US" sz="3110" kern="0" spc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月</a:t>
            </a:r>
            <a:endParaRPr lang="zh-CN" altLang="en-US" sz="3110" kern="0" spc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latin typeface="+mj-lt"/>
              <a:ea typeface="楷体_GB2312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605" y="2637155"/>
            <a:ext cx="8281035" cy="361061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4098" name="Rectangle 3"/>
          <p:cNvSpPr>
            <a:spLocks noGrp="1" noRot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828040" y="548640"/>
            <a:ext cx="7560945" cy="1911985"/>
          </a:xfr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步骤一：进入“郑州轻工业大学本科生教务管理系统”</a:t>
            </a: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打开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IE，进入学校主页www.zzuli.edu.cn，</a:t>
            </a: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页面右下方“智慧门户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”， </a:t>
            </a: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输入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账号和密码进入智慧校园门户页面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 sz="1800" b="1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“</a:t>
            </a:r>
            <a:r>
              <a:rPr lang="zh-CN" altLang="en-US" sz="18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应用中心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 ，</a:t>
            </a:r>
            <a:r>
              <a:rPr lang="en-US" altLang="zh-CN" sz="1800" b="1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8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本科生</a:t>
            </a:r>
            <a:r>
              <a:rPr lang="en-US" altLang="zh-CN" sz="18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教务管理系统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直接跳转进入。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endParaRPr lang="en-US" altLang="zh-CN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pitchFamily="2" charset="2"/>
              <a:buChar char="Ø"/>
              <a:defRPr/>
            </a:pPr>
            <a:r>
              <a:rPr lang="zh-CN" altLang="zh-CN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浏览器推荐</a:t>
            </a:r>
            <a:r>
              <a:rPr lang="en-US" altLang="zh-CN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360</a:t>
            </a:r>
            <a:r>
              <a:rPr lang="zh-CN" altLang="en-US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极速浏览器</a:t>
            </a:r>
            <a:r>
              <a:rPr lang="en-US" altLang="zh-CN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Firefox浏览器     </a:t>
            </a:r>
            <a:r>
              <a:rPr lang="zh-CN" altLang="en-US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sz="1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如果出现跳转失败或者登录失败，清空所有浏览记录之后重新再试。</a:t>
            </a:r>
            <a:endParaRPr lang="zh-CN" altLang="en-US" sz="1800" b="1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如果忘记智慧校园门户密码</a:t>
            </a:r>
            <a:endParaRPr lang="en-US" altLang="zh-CN" sz="1800" b="1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35433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可通过手机号自行找回，未绑定手机号的学生，可联系信息化管理中心老师（86608609）更改。</a:t>
            </a:r>
            <a:endParaRPr lang="zh-CN" altLang="en-US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800" b="1" noProof="0" dirty="0">
                <a:ln>
                  <a:noFill/>
                </a:ln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如果系统出现异常或加载失败问题</a:t>
            </a:r>
            <a:endParaRPr lang="en-US" altLang="zh-CN" sz="1800" b="1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35433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可联系质量监控科老师（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86608523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zh-CN" altLang="en-US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35433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35433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endParaRPr lang="zh-CN" altLang="en-US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algn="l" defTabSz="914400" eaLnBrk="1" hangingPunct="1">
              <a:lnSpc>
                <a:spcPct val="150000"/>
              </a:lnSpc>
              <a:buSzTx/>
              <a:buNone/>
              <a:defRPr/>
            </a:pP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algn="l" defTabSz="914400" eaLnBrk="1" hangingPunct="1">
              <a:lnSpc>
                <a:spcPct val="150000"/>
              </a:lnSpc>
              <a:buSzTx/>
              <a:buNone/>
              <a:defRPr/>
            </a:pPr>
            <a:r>
              <a:rPr lang="en-US" altLang="zh-CN" sz="2000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6262" y="3140445"/>
            <a:ext cx="371475" cy="323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2493" y="3130920"/>
            <a:ext cx="371475" cy="33337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95605" y="540385"/>
            <a:ext cx="8281035" cy="570738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98" name="Rectangle 3"/>
          <p:cNvSpPr>
            <a:spLocks noGrp="1" noRot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900430" y="692785"/>
            <a:ext cx="7488555" cy="5151120"/>
          </a:xfr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步骤二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：进入“网上评教”</a:t>
            </a:r>
            <a:endParaRPr lang="zh-CN" altLang="en-US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zh-CN" altLang="en-US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教学综合管理服务平台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页面左侧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教学评价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栏目，选择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“提交教学评价表”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需要评价的课程和教师等栏目自动显示出来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步骤三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：进入“评教打分”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点击课程后面的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评价</a:t>
            </a: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根据相关要求给所有的任课教师打分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注意：</a:t>
            </a:r>
            <a:endParaRPr lang="zh-CN" altLang="en-US" sz="18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dirty="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打分范围是6-10分之间，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如果所打分数不符合要求无法提交。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2.评教分数需体现区分度，各评价指标分数一致时无法提交。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en-US" altLang="zh-CN" sz="1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en-US" altLang="zh-CN" sz="1800" b="1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对老师的意见和建议”栏内容不能空白，否则不能提交；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如果没有意见和建议，必须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填写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“无” 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才能提交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打完分后点“保存”提交即可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algn="l" defTabSz="914400" eaLnBrk="1" hangingPunct="1">
              <a:lnSpc>
                <a:spcPct val="150000"/>
              </a:lnSpc>
              <a:buSzTx/>
              <a:buNone/>
              <a:defRPr/>
            </a:pPr>
            <a:r>
              <a:rPr lang="en-US" altLang="zh-CN" sz="2000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0" y="1124585"/>
            <a:ext cx="9144000" cy="41529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75330" y="2636520"/>
            <a:ext cx="254698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仿宋" panose="02010600040101010101" pitchFamily="2" charset="-122"/>
                <a:ea typeface="华文仿宋" panose="02010600040101010101" pitchFamily="2" charset="-122"/>
                <a:cs typeface="微软雅黑" panose="020B0503020204020204" charset="-122"/>
                <a:sym typeface="+mn-ea"/>
              </a:rPr>
              <a:t>具体操作</a:t>
            </a:r>
            <a:endParaRPr lang="en-US" altLang="zh-CN" sz="4400" b="1" dirty="0" err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仿宋" panose="02010600040101010101" pitchFamily="2" charset="-122"/>
              <a:ea typeface="华文仿宋" panose="02010600040101010101" pitchFamily="2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7170" name="Rectangle 3"/>
          <p:cNvSpPr>
            <a:spLocks noGrp="1" noRot="1"/>
          </p:cNvSpPr>
          <p:nvPr>
            <p:ph type="body" idx="4294967295"/>
          </p:nvPr>
        </p:nvSpPr>
        <p:spPr>
          <a:xfrm>
            <a:off x="250825" y="333375"/>
            <a:ext cx="8713788" cy="576263"/>
          </a:xfrm>
          <a:noFill/>
          <a:ln w="9525"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1.</a:t>
            </a:r>
            <a:r>
              <a:rPr lang="zh-CN" altLang="en-US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进入“郑州轻工业大学教务网络管理系统”</a:t>
            </a:r>
            <a:endParaRPr lang="en-US" altLang="zh-CN" sz="1800" b="1" kern="1200" dirty="0">
              <a:solidFill>
                <a:schemeClr val="dk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kern="1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进入学校主页www.zzuli.edu.cn，点击页面右下方“</a:t>
            </a:r>
            <a:r>
              <a:rPr lang="en-US" altLang="zh-CN" sz="1800" b="1" kern="1200" dirty="0" err="1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智慧门户</a:t>
            </a: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”，</a:t>
            </a:r>
            <a:r>
              <a:rPr lang="en-US" altLang="zh-CN" sz="1800" b="1" kern="1200" dirty="0" err="1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然后输入账号和密码进入智慧校园门户页面</a:t>
            </a: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4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rcRect t="25922" r="-419"/>
          <a:stretch>
            <a:fillRect/>
          </a:stretch>
        </p:blipFill>
        <p:spPr>
          <a:xfrm>
            <a:off x="179070" y="4941570"/>
            <a:ext cx="8640000" cy="1623406"/>
          </a:xfrm>
          <a:prstGeom prst="rect">
            <a:avLst/>
          </a:prstGeom>
        </p:spPr>
      </p:pic>
      <p:pic>
        <p:nvPicPr>
          <p:cNvPr id="5" name="图片 4" descr="微信图片_2026-01-05_162923_723"/>
          <p:cNvPicPr>
            <a:picLocks noChangeAspect="1"/>
          </p:cNvPicPr>
          <p:nvPr/>
        </p:nvPicPr>
        <p:blipFill>
          <a:blip r:embed="rId6"/>
          <a:srcRect r="-2087" b="28126"/>
          <a:stretch>
            <a:fillRect/>
          </a:stretch>
        </p:blipFill>
        <p:spPr>
          <a:xfrm>
            <a:off x="323215" y="1701165"/>
            <a:ext cx="8640000" cy="3210920"/>
          </a:xfrm>
          <a:prstGeom prst="rect">
            <a:avLst/>
          </a:prstGeom>
        </p:spPr>
      </p:pic>
      <p:sp>
        <p:nvSpPr>
          <p:cNvPr id="7172" name="AutoShape 5"/>
          <p:cNvSpPr/>
          <p:nvPr>
            <p:custDataLst>
              <p:tags r:id="rId7"/>
            </p:custDataLst>
          </p:nvPr>
        </p:nvSpPr>
        <p:spPr>
          <a:xfrm>
            <a:off x="5939790" y="1484630"/>
            <a:ext cx="2372360" cy="646430"/>
          </a:xfrm>
          <a:prstGeom prst="wedgeEllipseCallout">
            <a:avLst>
              <a:gd name="adj1" fmla="val -40963"/>
              <a:gd name="adj2" fmla="val 79019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“应用中心”</a:t>
            </a:r>
            <a:endParaRPr lang="en-US" altLang="zh-CN" sz="15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AutoShape 5"/>
          <p:cNvSpPr/>
          <p:nvPr>
            <p:custDataLst>
              <p:tags r:id="rId8"/>
            </p:custDataLst>
          </p:nvPr>
        </p:nvSpPr>
        <p:spPr>
          <a:xfrm>
            <a:off x="323215" y="4940935"/>
            <a:ext cx="2983230" cy="678815"/>
          </a:xfrm>
          <a:prstGeom prst="wedgeEllipseCallout">
            <a:avLst>
              <a:gd name="adj1" fmla="val -40963"/>
              <a:gd name="adj2" fmla="val 79019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在教务</a:t>
            </a:r>
            <a:r>
              <a:rPr lang="en-US" altLang="zh-CN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&amp;</a:t>
            </a:r>
            <a:r>
              <a:rPr lang="zh-CN" altLang="en-US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教学界面点击</a:t>
            </a:r>
            <a:r>
              <a:rPr lang="en-US" altLang="zh-CN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本科生教务管理系统</a:t>
            </a:r>
            <a:r>
              <a:rPr lang="en-US" altLang="zh-CN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endParaRPr lang="en-US" altLang="zh-CN" sz="15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7170" name="Rectangle 3"/>
          <p:cNvSpPr>
            <a:spLocks noGrp="1" noRot="1"/>
          </p:cNvSpPr>
          <p:nvPr>
            <p:ph type="body" idx="4294967295"/>
          </p:nvPr>
        </p:nvSpPr>
        <p:spPr>
          <a:xfrm>
            <a:off x="250825" y="333375"/>
            <a:ext cx="8713788" cy="576263"/>
          </a:xfrm>
          <a:noFill/>
          <a:ln w="9525"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2.</a:t>
            </a:r>
            <a:r>
              <a:rPr lang="zh-CN" altLang="en-US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进入教学综合管理服务平台后点击上方主控按钮，或左侧菜单栏教学评价，进入教学评价。</a:t>
            </a:r>
            <a:endParaRPr lang="en-US" altLang="zh-CN" sz="24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6" name="图片 5" descr="微信图片_20260106091207_488_718"/>
          <p:cNvPicPr/>
          <p:nvPr/>
        </p:nvPicPr>
        <p:blipFill>
          <a:blip r:embed="rId5"/>
          <a:stretch>
            <a:fillRect/>
          </a:stretch>
        </p:blipFill>
        <p:spPr>
          <a:xfrm>
            <a:off x="251460" y="1701165"/>
            <a:ext cx="8640000" cy="3600000"/>
          </a:xfrm>
          <a:prstGeom prst="rect">
            <a:avLst/>
          </a:prstGeom>
        </p:spPr>
      </p:pic>
      <p:sp>
        <p:nvSpPr>
          <p:cNvPr id="4" name="AutoShape 6"/>
          <p:cNvSpPr/>
          <p:nvPr>
            <p:custDataLst>
              <p:tags r:id="rId6"/>
            </p:custDataLst>
          </p:nvPr>
        </p:nvSpPr>
        <p:spPr>
          <a:xfrm>
            <a:off x="755650" y="3150870"/>
            <a:ext cx="2631440" cy="700405"/>
          </a:xfrm>
          <a:prstGeom prst="wedgeEllipseCallout">
            <a:avLst>
              <a:gd name="adj1" fmla="val -42319"/>
              <a:gd name="adj2" fmla="val -80708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ts val="25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教学评价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058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260350"/>
            <a:ext cx="8540750" cy="576263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  <a:buSzTx/>
              <a:buFont typeface="Wingdings" panose="05000000000000000000" pitchFamily="2" charset="2"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3.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点击课程后的评价按钮。</a:t>
            </a:r>
            <a:endParaRPr lang="zh-CN" altLang="en-US" sz="1800" spc="15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15" y="1196340"/>
            <a:ext cx="8640000" cy="3118800"/>
          </a:xfrm>
          <a:prstGeom prst="rect">
            <a:avLst/>
          </a:prstGeom>
        </p:spPr>
      </p:pic>
      <p:sp>
        <p:nvSpPr>
          <p:cNvPr id="7172" name="AutoShape 5"/>
          <p:cNvSpPr/>
          <p:nvPr>
            <p:custDataLst>
              <p:tags r:id="rId6"/>
            </p:custDataLst>
          </p:nvPr>
        </p:nvSpPr>
        <p:spPr>
          <a:xfrm>
            <a:off x="6876415" y="1124585"/>
            <a:ext cx="1989455" cy="646430"/>
          </a:xfrm>
          <a:prstGeom prst="wedgeEllipseCallout">
            <a:avLst>
              <a:gd name="adj1" fmla="val 11985"/>
              <a:gd name="adj2" fmla="val 80353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点击操作下面的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“评价”</a:t>
            </a:r>
            <a:endParaRPr lang="en-US" altLang="zh-CN" sz="15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058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116840"/>
            <a:ext cx="8540750" cy="576263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  <a:buSzTx/>
              <a:buFont typeface="Wingdings" panose="05000000000000000000" pitchFamily="2" charset="2"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4.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填写每项指标的分数，最后一项填写意见与建议，填写完毕后点击提交。</a:t>
            </a:r>
            <a:endParaRPr lang="zh-CN" altLang="en-US" sz="1800" spc="15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220" name="AutoShape 6"/>
          <p:cNvSpPr/>
          <p:nvPr>
            <p:custDataLst>
              <p:tags r:id="rId5"/>
            </p:custDataLst>
          </p:nvPr>
        </p:nvSpPr>
        <p:spPr>
          <a:xfrm>
            <a:off x="2843530" y="3032761"/>
            <a:ext cx="2016274" cy="792460"/>
          </a:xfrm>
          <a:prstGeom prst="wedgeEllipseCallout">
            <a:avLst>
              <a:gd name="adj1" fmla="val -42319"/>
              <a:gd name="adj2" fmla="val -80708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点击“提交教学评价表”</a:t>
            </a:r>
            <a:endParaRPr lang="zh-CN" altLang="en-US" sz="1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6"/>
          <a:stretch>
            <a:fillRect/>
          </a:stretch>
        </p:blipFill>
        <p:spPr>
          <a:xfrm>
            <a:off x="1763395" y="800100"/>
            <a:ext cx="5400000" cy="5940000"/>
          </a:xfrm>
          <a:prstGeom prst="rect">
            <a:avLst/>
          </a:prstGeom>
        </p:spPr>
      </p:pic>
      <p:sp>
        <p:nvSpPr>
          <p:cNvPr id="9226" name="AutoShape 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0005" y="2060575"/>
            <a:ext cx="2004695" cy="1308100"/>
          </a:xfrm>
          <a:prstGeom prst="wedgeEllipseCallout">
            <a:avLst>
              <a:gd name="adj1" fmla="val 71296"/>
              <a:gd name="adj2" fmla="val -68477"/>
            </a:avLst>
          </a:prstGeom>
          <a:solidFill>
            <a:schemeClr val="accent1"/>
          </a:solidFill>
          <a:ln w="12700" cap="sq">
            <a:solidFill>
              <a:schemeClr val="dk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根据实际情况填写</a:t>
            </a:r>
            <a:r>
              <a:rPr kumimoji="0" lang="zh-CN" altLang="en-US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分数，分数不能全部一样。</a:t>
            </a:r>
            <a:endParaRPr kumimoji="0" lang="zh-CN" altLang="en-US" sz="15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AutoShape 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932045" y="4292600"/>
            <a:ext cx="3017520" cy="834390"/>
          </a:xfrm>
          <a:prstGeom prst="wedgeEllipseCallout">
            <a:avLst>
              <a:gd name="adj1" fmla="val -97567"/>
              <a:gd name="adj2" fmla="val 111567"/>
            </a:avLst>
          </a:prstGeom>
          <a:solidFill>
            <a:schemeClr val="accent1"/>
          </a:solidFill>
          <a:ln w="12700" cap="sq">
            <a:solidFill>
              <a:schemeClr val="dk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填写对课程的意见与建议，也可以填写</a:t>
            </a:r>
            <a:r>
              <a:rPr kumimoji="0" lang="en-US" altLang="zh-CN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kumimoji="0" lang="zh-CN" altLang="en-US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无</a:t>
            </a:r>
            <a:r>
              <a:rPr kumimoji="0" lang="en-US" altLang="zh-CN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endParaRPr kumimoji="0" lang="en-US" altLang="zh-CN" sz="15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AutoShape 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07315" y="5805170"/>
            <a:ext cx="2933700" cy="834390"/>
          </a:xfrm>
          <a:prstGeom prst="wedgeEllipseCallout">
            <a:avLst>
              <a:gd name="adj1" fmla="val 85823"/>
              <a:gd name="adj2" fmla="val 18264"/>
            </a:avLst>
          </a:prstGeom>
          <a:solidFill>
            <a:schemeClr val="accent1"/>
          </a:solidFill>
          <a:ln w="12700" cap="sq">
            <a:solidFill>
              <a:schemeClr val="dk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kumimoji="0" lang="zh-CN" altLang="en-US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</a:t>
            </a:r>
            <a:r>
              <a:rPr kumimoji="0" lang="en-US" altLang="zh-CN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后不可修改，</a:t>
            </a:r>
            <a:r>
              <a:rPr kumimoji="0" lang="zh-CN" altLang="en-US" sz="15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已提交的课程，只能进行查看</a:t>
            </a:r>
            <a:endParaRPr kumimoji="0" lang="zh-CN" altLang="en-US" sz="15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5"/>
            </p:custDataLst>
          </p:nvPr>
        </p:nvSpPr>
        <p:spPr>
          <a:xfrm>
            <a:off x="298450" y="300038"/>
            <a:ext cx="8540750" cy="896938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indent="628650" algn="l" defTabSz="914400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800" noProof="0" dirty="0">
                <a:ln>
                  <a:noFill/>
                </a:ln>
                <a:solidFill>
                  <a:schemeClr val="dk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5.</a:t>
            </a:r>
            <a:r>
              <a:rPr lang="zh-CN" altLang="en-US" sz="1800" noProof="0" dirty="0">
                <a:ln>
                  <a:noFill/>
                </a:ln>
                <a:solidFill>
                  <a:schemeClr val="dk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打分范围是</a:t>
            </a:r>
            <a:r>
              <a:rPr lang="en-US" altLang="zh-CN" sz="180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6-10</a:t>
            </a:r>
            <a:r>
              <a:rPr lang="zh-CN" altLang="en-US" sz="180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分之间</a:t>
            </a:r>
            <a:r>
              <a:rPr lang="en-US" altLang="zh-CN" sz="1800" noProof="0" dirty="0">
                <a:ln>
                  <a:noFill/>
                </a:ln>
                <a:solidFill>
                  <a:schemeClr val="dk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如果所打分数不符合要求，系统会自动弹出</a:t>
            </a:r>
            <a:r>
              <a:rPr lang="en-US" altLang="zh-CN" sz="180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“评教提交的条件”</a:t>
            </a:r>
            <a:r>
              <a:rPr lang="en-US" altLang="zh-CN" sz="1800" noProof="0" dirty="0">
                <a:ln>
                  <a:noFill/>
                </a:ln>
                <a:solidFill>
                  <a:schemeClr val="dk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，然后根据该条件调整分数，再重新点</a:t>
            </a:r>
            <a:r>
              <a:rPr lang="en-US" altLang="zh-CN" sz="180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“保存”</a:t>
            </a:r>
            <a:r>
              <a:rPr lang="en-US" altLang="zh-CN" sz="1800" noProof="0" dirty="0">
                <a:ln>
                  <a:noFill/>
                </a:ln>
                <a:solidFill>
                  <a:schemeClr val="dk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提交即可。</a:t>
            </a:r>
            <a:endParaRPr lang="en-US" altLang="zh-CN" sz="1800" noProof="0" dirty="0">
              <a:ln>
                <a:noFill/>
              </a:ln>
              <a:solidFill>
                <a:schemeClr val="dk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rcRect t="2162" r="816"/>
          <a:stretch>
            <a:fillRect/>
          </a:stretch>
        </p:blipFill>
        <p:spPr>
          <a:xfrm>
            <a:off x="323215" y="1916430"/>
            <a:ext cx="8569325" cy="3247390"/>
          </a:xfrm>
          <a:prstGeom prst="rect">
            <a:avLst/>
          </a:prstGeom>
        </p:spPr>
      </p:pic>
      <p:sp>
        <p:nvSpPr>
          <p:cNvPr id="11268" name="AutoShape 5"/>
          <p:cNvSpPr/>
          <p:nvPr>
            <p:custDataLst>
              <p:tags r:id="rId7"/>
            </p:custDataLst>
          </p:nvPr>
        </p:nvSpPr>
        <p:spPr>
          <a:xfrm>
            <a:off x="3491865" y="4940935"/>
            <a:ext cx="4668520" cy="1600835"/>
          </a:xfrm>
          <a:prstGeom prst="wedgeEllipseCallout">
            <a:avLst>
              <a:gd name="adj1" fmla="val -86167"/>
              <a:gd name="adj2" fmla="val -62733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当打分栏所打分数不符合要求时，系统会自动弹出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“评教提交的条件”</a:t>
            </a: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，对话框，然后根据该条件调整分数，再重新点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“保存”</a:t>
            </a: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提交即可</a:t>
            </a:r>
            <a:endParaRPr lang="zh-CN" altLang="en-US" sz="1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3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4"/>
</p:tagLst>
</file>

<file path=ppt/tags/tag12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5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6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7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2631"/>
  <p:tag name="KSO_WM_TEMPLATE_THUMBS_INDEX" val="1、4、5、6、7、8、9、10、11、12、13"/>
  <p:tag name="KSO_WM_TEMPLATE_MASTER_THUMB_INDEX" val="1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2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3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4"/>
</p:tagLst>
</file>

<file path=ppt/tags/tag27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5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6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7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2631"/>
  <p:tag name="KSO_WM_TEMPLATE_THUMBS_INDEX" val="1、4、5、6、7、8、9、10、11、12、13"/>
  <p:tag name="KSO_WM_TEMPLATE_MASTER_THUMB_INDEX" val="12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31_14*a*1"/>
  <p:tag name="KSO_WM_TEMPLATE_CATEGORY" val="custom"/>
  <p:tag name="KSO_WM_TEMPLATE_INDEX" val="20202631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26"/>
  <p:tag name="KSO_WM_UNIT_TYPE" val="a"/>
  <p:tag name="KSO_WM_UNIT_INDEX" val="1"/>
  <p:tag name="KSO_WM_UNIT_ISNUMDGMTITLE" val="0"/>
</p:tagLst>
</file>

<file path=ppt/tags/tag288.xml><?xml version="1.0" encoding="utf-8"?>
<p:tagLst xmlns:p="http://schemas.openxmlformats.org/presentationml/2006/main">
  <p:tag name="KSO_WM_SLIDE_ID" val="custom20202631_14"/>
  <p:tag name="KSO_WM_TEMPLATE_SUBCATEGORY" val="0"/>
  <p:tag name="KSO_WM_SLIDE_ITEM_CNT" val="0"/>
  <p:tag name="KSO_WM_SLIDE_INDEX" val="14"/>
  <p:tag name="KSO_WM_TAG_VERSION" val="1.0"/>
  <p:tag name="KSO_WM_BEAUTIFY_FLAG" val="#wm#"/>
  <p:tag name="KSO_WM_TEMPLATE_CATEGORY" val="custom"/>
  <p:tag name="KSO_WM_TEMPLATE_INDEX" val="20202631"/>
  <p:tag name="KSO_WM_SLIDE_TYPE" val="text"/>
  <p:tag name="KSO_WM_SLIDE_SUBTYPE" val="pureTxt"/>
  <p:tag name="KSO_WM_SLIDE_SIZE" val="720*329"/>
  <p:tag name="KSO_WM_SLIDE_POSITION" val="119*105"/>
  <p:tag name="KSO_WM_SLIDE_LAYOUT" val="a_f"/>
  <p:tag name="KSO_WM_SLIDE_LAYOUT_CNT" val="1_1"/>
  <p:tag name="KSO_WM_TEMPLATE_MASTER_TYPE" val="1"/>
  <p:tag name="KSO_WM_TEMPLATE_COLOR_TYPE" val="1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38440_1*i*1"/>
  <p:tag name="KSO_WM_UNIT_LAYERLEVEL" val="1"/>
  <p:tag name="KSO_WM_TAG_VERSION" val="3.0"/>
  <p:tag name="KSO_WM_BEAUTIFY_FLAG" val="#wm#"/>
  <p:tag name="KSO_WM_UNIT_TYPE" val="i"/>
  <p:tag name="KSO_WM_UNIT_INDEX" val="1"/>
  <p:tag name="KSO_WM_SLIDE_BACKGROUND_TYPE" val="bottomTop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custom"/>
  <p:tag name="KSO_WM_TEMPLATE_INDEX" val="20238440"/>
  <p:tag name="KSO_WM_TEMPLATE_ASSEMBLE_XID" val="637600a50c9383becde15bb6"/>
  <p:tag name="KSO_WM_TEMPLATE_ASSEMBLE_GROUPID" val="637600a50c9383becde15bb6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0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0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0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1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1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1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1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1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2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6.xml><?xml version="1.0" encoding="utf-8"?>
<p:tagLst xmlns:p="http://schemas.openxmlformats.org/presentationml/2006/main">
  <p:tag name="COMMONDATA" val="eyJoZGlkIjoiZjg2ZDQ5NDgyOWZkZDkxMDUxODI3ODg2OWFiNTcxM2UifQ=="/>
  <p:tag name="commondata" val="eyJoZGlkIjoiN2JiMTExMTM3Y2VjZjBiOGU0NTI1MzgzYjE4NzQ5OWIifQ==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吉祥如意">
  <a:themeElements>
    <a:clrScheme name="吉祥如意 1">
      <a:dk1>
        <a:srgbClr val="000000"/>
      </a:dk1>
      <a:lt1>
        <a:srgbClr val="FFFFFF"/>
      </a:lt1>
      <a:dk2>
        <a:srgbClr val="E40000"/>
      </a:dk2>
      <a:lt2>
        <a:srgbClr val="DDDDDD"/>
      </a:lt2>
      <a:accent1>
        <a:srgbClr val="E1F4FF"/>
      </a:accent1>
      <a:accent2>
        <a:srgbClr val="FFE2C5"/>
      </a:accent2>
      <a:accent3>
        <a:srgbClr val="FFFFFF"/>
      </a:accent3>
      <a:accent4>
        <a:srgbClr val="000000"/>
      </a:accent4>
      <a:accent5>
        <a:srgbClr val="EEF8FF"/>
      </a:accent5>
      <a:accent6>
        <a:srgbClr val="E7CDB2"/>
      </a:accent6>
      <a:hlink>
        <a:srgbClr val="0066CC"/>
      </a:hlink>
      <a:folHlink>
        <a:srgbClr val="9F9FBF"/>
      </a:folHlink>
    </a:clrScheme>
    <a:fontScheme name="吉祥如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吉祥如意 1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EF8FF"/>
        </a:accent5>
        <a:accent6>
          <a:srgbClr val="E7CDB2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2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3F3F3"/>
        </a:accent3>
        <a:accent4>
          <a:srgbClr val="4B4A25"/>
        </a:accent4>
        <a:accent5>
          <a:srgbClr val="E2F4FF"/>
        </a:accent5>
        <a:accent6>
          <a:srgbClr val="A1BEB4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3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2"/>
        </a:accent4>
        <a:accent5>
          <a:srgbClr val="FFE9E9"/>
        </a:accent5>
        <a:accent6>
          <a:srgbClr val="C8C8C8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4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BF2EE"/>
        </a:accent3>
        <a:accent4>
          <a:srgbClr val="000000"/>
        </a:accent4>
        <a:accent5>
          <a:srgbClr val="FFFFFF"/>
        </a:accent5>
        <a:accent6>
          <a:srgbClr val="99BBA0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5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F0FFFF"/>
        </a:accent3>
        <a:accent4>
          <a:srgbClr val="51517A"/>
        </a:accent4>
        <a:accent5>
          <a:srgbClr val="F3F3F3"/>
        </a:accent5>
        <a:accent6>
          <a:srgbClr val="E7CDB2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6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A"/>
        </a:accent3>
        <a:accent4>
          <a:srgbClr val="AE0056"/>
        </a:accent4>
        <a:accent5>
          <a:srgbClr val="FFFFE2"/>
        </a:accent5>
        <a:accent6>
          <a:srgbClr val="E7E7E7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7">
        <a:dk1>
          <a:srgbClr val="B60000"/>
        </a:dk1>
        <a:lt1>
          <a:srgbClr val="FFFF99"/>
        </a:lt1>
        <a:dk2>
          <a:srgbClr val="800000"/>
        </a:dk2>
        <a:lt2>
          <a:srgbClr val="FFFFFF"/>
        </a:lt2>
        <a:accent1>
          <a:srgbClr val="9888A4"/>
        </a:accent1>
        <a:accent2>
          <a:srgbClr val="A9335D"/>
        </a:accent2>
        <a:accent3>
          <a:srgbClr val="C0AAAA"/>
        </a:accent3>
        <a:accent4>
          <a:srgbClr val="DADA82"/>
        </a:accent4>
        <a:accent5>
          <a:srgbClr val="CAC3CF"/>
        </a:accent5>
        <a:accent6>
          <a:srgbClr val="992D53"/>
        </a:accent6>
        <a:hlink>
          <a:srgbClr val="CCEC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吉祥如意 8">
        <a:dk1>
          <a:srgbClr val="808080"/>
        </a:dk1>
        <a:lt1>
          <a:srgbClr val="FFFFFF"/>
        </a:lt1>
        <a:dk2>
          <a:srgbClr val="1C1C1C"/>
        </a:dk2>
        <a:lt2>
          <a:srgbClr val="FFFF66"/>
        </a:lt2>
        <a:accent1>
          <a:srgbClr val="9898BA"/>
        </a:accent1>
        <a:accent2>
          <a:srgbClr val="777777"/>
        </a:accent2>
        <a:accent3>
          <a:srgbClr val="ABABAB"/>
        </a:accent3>
        <a:accent4>
          <a:srgbClr val="DADADA"/>
        </a:accent4>
        <a:accent5>
          <a:srgbClr val="CACAD9"/>
        </a:accent5>
        <a:accent6>
          <a:srgbClr val="6B6B6B"/>
        </a:accent6>
        <a:hlink>
          <a:srgbClr val="CCFF99"/>
        </a:hlink>
        <a:folHlink>
          <a:srgbClr val="E43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渐变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71C1A0"/>
      </a:accent1>
      <a:accent2>
        <a:srgbClr val="84C499"/>
      </a:accent2>
      <a:accent3>
        <a:srgbClr val="90C58F"/>
      </a:accent3>
      <a:accent4>
        <a:srgbClr val="9DC386"/>
      </a:accent4>
      <a:accent5>
        <a:srgbClr val="ABC27D"/>
      </a:accent5>
      <a:accent6>
        <a:srgbClr val="BAC076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渐变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71C1A0"/>
      </a:accent1>
      <a:accent2>
        <a:srgbClr val="84C499"/>
      </a:accent2>
      <a:accent3>
        <a:srgbClr val="90C58F"/>
      </a:accent3>
      <a:accent4>
        <a:srgbClr val="9DC386"/>
      </a:accent4>
      <a:accent5>
        <a:srgbClr val="ABC27D"/>
      </a:accent5>
      <a:accent6>
        <a:srgbClr val="BAC076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渐变">
    <a:dk1>
      <a:srgbClr val="000000"/>
    </a:dk1>
    <a:lt1>
      <a:srgbClr val="FFFFFF"/>
    </a:lt1>
    <a:dk2>
      <a:srgbClr val="F0F0F0"/>
    </a:dk2>
    <a:lt2>
      <a:srgbClr val="FFFFFF"/>
    </a:lt2>
    <a:accent1>
      <a:srgbClr val="71C1A0"/>
    </a:accent1>
    <a:accent2>
      <a:srgbClr val="84C499"/>
    </a:accent2>
    <a:accent3>
      <a:srgbClr val="90C58F"/>
    </a:accent3>
    <a:accent4>
      <a:srgbClr val="9DC386"/>
    </a:accent4>
    <a:accent5>
      <a:srgbClr val="ABC27D"/>
    </a:accent5>
    <a:accent6>
      <a:srgbClr val="BAC076"/>
    </a:accent6>
    <a:hlink>
      <a:srgbClr val="658BD5"/>
    </a:hlink>
    <a:folHlink>
      <a:srgbClr val="9F67A3"/>
    </a:folHlink>
  </a:clrScheme>
</a:themeOverride>
</file>

<file path=ppt/theme/themeOverride2.xml><?xml version="1.0" encoding="utf-8"?>
<a:themeOverride xmlns:a="http://schemas.openxmlformats.org/drawingml/2006/main">
  <a:clrScheme name="渐变">
    <a:dk1>
      <a:srgbClr val="000000"/>
    </a:dk1>
    <a:lt1>
      <a:srgbClr val="FFFFFF"/>
    </a:lt1>
    <a:dk2>
      <a:srgbClr val="F0F0F0"/>
    </a:dk2>
    <a:lt2>
      <a:srgbClr val="FFFFFF"/>
    </a:lt2>
    <a:accent1>
      <a:srgbClr val="71C1A0"/>
    </a:accent1>
    <a:accent2>
      <a:srgbClr val="84C499"/>
    </a:accent2>
    <a:accent3>
      <a:srgbClr val="90C58F"/>
    </a:accent3>
    <a:accent4>
      <a:srgbClr val="9DC386"/>
    </a:accent4>
    <a:accent5>
      <a:srgbClr val="ABC27D"/>
    </a:accent5>
    <a:accent6>
      <a:srgbClr val="BAC076"/>
    </a:accent6>
    <a:hlink>
      <a:srgbClr val="658BD5"/>
    </a:hlink>
    <a:folHlink>
      <a:srgbClr val="9F67A3"/>
    </a:folHlink>
  </a:clrScheme>
</a:themeOverride>
</file>

<file path=ppt/theme/themeOverride3.xml><?xml version="1.0" encoding="utf-8"?>
<a:themeOverride xmlns:a="http://schemas.openxmlformats.org/drawingml/2006/main">
  <a:clrScheme name="渐变">
    <a:dk1>
      <a:srgbClr val="000000"/>
    </a:dk1>
    <a:lt1>
      <a:srgbClr val="FFFFFF"/>
    </a:lt1>
    <a:dk2>
      <a:srgbClr val="F0F0F0"/>
    </a:dk2>
    <a:lt2>
      <a:srgbClr val="FFFFFF"/>
    </a:lt2>
    <a:accent1>
      <a:srgbClr val="71C1A0"/>
    </a:accent1>
    <a:accent2>
      <a:srgbClr val="84C499"/>
    </a:accent2>
    <a:accent3>
      <a:srgbClr val="90C58F"/>
    </a:accent3>
    <a:accent4>
      <a:srgbClr val="9DC386"/>
    </a:accent4>
    <a:accent5>
      <a:srgbClr val="ABC27D"/>
    </a:accent5>
    <a:accent6>
      <a:srgbClr val="BAC076"/>
    </a:accent6>
    <a:hlink>
      <a:srgbClr val="658BD5"/>
    </a:hlink>
    <a:folHlink>
      <a:srgbClr val="9F67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CDESIGNN</Template>
  <TotalTime>0</TotalTime>
  <Words>1021</Words>
  <Application>WPS 演示</Application>
  <PresentationFormat>全屏显示(4:3)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Arial</vt:lpstr>
      <vt:lpstr>宋体</vt:lpstr>
      <vt:lpstr>Wingdings</vt:lpstr>
      <vt:lpstr>Wingdings 2</vt:lpstr>
      <vt:lpstr>微软雅黑</vt:lpstr>
      <vt:lpstr>汉仪旗黑-85S</vt:lpstr>
      <vt:lpstr>黑体</vt:lpstr>
      <vt:lpstr>Times New Roman</vt:lpstr>
      <vt:lpstr>仿宋_GB2312</vt:lpstr>
      <vt:lpstr>楷体_GB2312</vt:lpstr>
      <vt:lpstr>新宋体</vt:lpstr>
      <vt:lpstr>华文仿宋</vt:lpstr>
      <vt:lpstr>Arial Unicode MS</vt:lpstr>
      <vt:lpstr>Calibri</vt:lpstr>
      <vt:lpstr>吉祥如意</vt:lpstr>
      <vt:lpstr>2_Office 主题​​</vt:lpstr>
      <vt:lpstr>1_Office 主题​​</vt:lpstr>
      <vt:lpstr>郑州轻工业大学  学生网上评教操作流程  教学质量监控中心 2026年6月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3.点击课程后的评价按钮。</vt:lpstr>
      <vt:lpstr>    4.填写每项指标的分数，最后一项填写意见与建议，填写完毕后点击提交。</vt:lpstr>
      <vt:lpstr>5.打分范围是6-10分之间如果所打分数不符合要求，系统会自动弹出“评教提交的条件”，然后根据该条件调整分数，再重新点“保存” 提交即可。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评教流程</dc:title>
  <dc:creator>陈</dc:creator>
  <cp:lastModifiedBy>jiajia</cp:lastModifiedBy>
  <cp:revision>1037</cp:revision>
  <cp:lastPrinted>2016-07-05T00:16:00Z</cp:lastPrinted>
  <dcterms:created xsi:type="dcterms:W3CDTF">2005-02-05T05:54:00Z</dcterms:created>
  <dcterms:modified xsi:type="dcterms:W3CDTF">2026-06-18T02:09:42Z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0A27F03A0CDD4DBD9E664CD7ACDA7A41</vt:lpwstr>
  </property>
  <property fmtid="{D5CDD505-2E9C-101B-9397-08002B2CF9AE}" pid="3" name="KSOProductBuildVer">
    <vt:lpwstr>2052-12.1.0.26895</vt:lpwstr>
  </property>
</Properties>
</file>